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7"/>
  </p:notesMasterIdLst>
  <p:sldIdLst>
    <p:sldId id="270" r:id="rId2"/>
    <p:sldId id="306" r:id="rId3"/>
    <p:sldId id="259" r:id="rId4"/>
    <p:sldId id="298" r:id="rId5"/>
    <p:sldId id="302" r:id="rId6"/>
    <p:sldId id="299" r:id="rId7"/>
    <p:sldId id="303" r:id="rId8"/>
    <p:sldId id="300" r:id="rId9"/>
    <p:sldId id="304" r:id="rId10"/>
    <p:sldId id="301" r:id="rId11"/>
    <p:sldId id="305" r:id="rId12"/>
    <p:sldId id="307" r:id="rId13"/>
    <p:sldId id="308" r:id="rId14"/>
    <p:sldId id="256" r:id="rId15"/>
    <p:sldId id="262" r:id="rId16"/>
    <p:sldId id="278" r:id="rId17"/>
    <p:sldId id="287" r:id="rId18"/>
    <p:sldId id="291" r:id="rId19"/>
    <p:sldId id="297" r:id="rId20"/>
    <p:sldId id="292" r:id="rId21"/>
    <p:sldId id="293" r:id="rId22"/>
    <p:sldId id="294" r:id="rId23"/>
    <p:sldId id="295" r:id="rId24"/>
    <p:sldId id="296" r:id="rId25"/>
    <p:sldId id="290" r:id="rId26"/>
  </p:sldIdLst>
  <p:sldSz cx="9144000" cy="5143500" type="screen16x9"/>
  <p:notesSz cx="6858000" cy="9144000"/>
  <p:embeddedFontLst>
    <p:embeddedFont>
      <p:font typeface="Anaheim" panose="020B0604020202020204" charset="0"/>
      <p:regular r:id="rId28"/>
    </p:embeddedFont>
    <p:embeddedFont>
      <p:font typeface="Bebas Neue" panose="020B0606020202050201" pitchFamily="34" charset="0"/>
      <p:regular r:id="rId29"/>
    </p:embeddedFont>
    <p:embeddedFont>
      <p:font typeface="Lato" panose="020F0502020204030203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E5DF11-37E4-4DB7-B466-00AB6A2E1915}">
  <a:tblStyle styleId="{7CE5DF11-37E4-4DB7-B466-00AB6A2E191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194" y="-144"/>
      </p:cViewPr>
      <p:guideLst/>
    </p:cSldViewPr>
  </p:slideViewPr>
  <p:notesTextViewPr>
    <p:cViewPr>
      <p:scale>
        <a:sx n="99" d="100"/>
        <a:sy n="99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Google Shape;1046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79336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21479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017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96756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f0e48d3e3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f0e48d3e3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Luis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eddf477d2d_2_30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eddf477d2d_2_30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pt-PT" dirty="0"/>
              <a:t>Inventario em tempo real - gestão de armazéns - gestão de tempos - gestão de funcionários - gestão de obras - Fabricação - analise de custos </a:t>
            </a:r>
            <a:r>
              <a:rPr lang="pt-PT" dirty="0" err="1"/>
              <a:t>vs</a:t>
            </a:r>
            <a:r>
              <a:rPr lang="pt-PT" dirty="0"/>
              <a:t> lucros - comunicação direta com os fornecedores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geddf477d2d_2_30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Google Shape;1530;geddf477d2d_2_30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Luis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geddf477d2d_2_30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Google Shape;1530;geddf477d2d_2_30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Luis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47441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geddf477d2d_2_30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Google Shape;1530;geddf477d2d_2_30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Luis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1411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19193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geddf477d2d_2_30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Google Shape;1530;geddf477d2d_2_30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Luis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98366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geddf477d2d_2_30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Google Shape;1530;geddf477d2d_2_30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Luis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85113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geddf477d2d_2_30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Google Shape;1530;geddf477d2d_2_30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Luis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21295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geddf477d2d_2_30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Google Shape;1530;geddf477d2d_2_30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Luis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81690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geddf477d2d_2_30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Google Shape;1530;geddf477d2d_2_30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Luis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5810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eddf477d2d_2_29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eddf477d2d_2_29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Luis</a:t>
            </a:r>
            <a:endParaRPr lang="pt-PT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Leandro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9047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2097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001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24977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56139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Pedro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6873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9931043" flipH="1">
            <a:off x="7012902" y="-349970"/>
            <a:ext cx="2836012" cy="177875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621987" y="763450"/>
            <a:ext cx="5123675" cy="4496375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415713" y="1071725"/>
            <a:ext cx="4018800" cy="25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460313" y="3575925"/>
            <a:ext cx="29742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/>
          <p:nvPr/>
        </p:nvSpPr>
        <p:spPr>
          <a:xfrm rot="-6112781">
            <a:off x="-3449473" y="1883574"/>
            <a:ext cx="6584313" cy="2154744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 rot="7930416">
            <a:off x="6525115" y="3760294"/>
            <a:ext cx="4105585" cy="2574821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 rot="-7929605" flipH="1">
            <a:off x="-867750" y="3714810"/>
            <a:ext cx="2835956" cy="1778584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3462125" flipH="1">
            <a:off x="7957930" y="-840780"/>
            <a:ext cx="2005589" cy="3120726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720000" y="2400600"/>
            <a:ext cx="4117800" cy="22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4294800" cy="1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rot="-6937216">
            <a:off x="-3140366" y="949450"/>
            <a:ext cx="6584109" cy="367100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9"/>
          <p:cNvSpPr/>
          <p:nvPr/>
        </p:nvSpPr>
        <p:spPr>
          <a:xfrm rot="7930388">
            <a:off x="4952905" y="2841084"/>
            <a:ext cx="5985100" cy="3753572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720000" y="1240186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241550" y="2221513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>
            <a:spLocks noGrp="1"/>
          </p:cNvSpPr>
          <p:nvPr>
            <p:ph type="title"/>
          </p:nvPr>
        </p:nvSpPr>
        <p:spPr>
          <a:xfrm>
            <a:off x="716550" y="539400"/>
            <a:ext cx="37815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7"/>
          <p:cNvSpPr txBox="1">
            <a:spLocks noGrp="1"/>
          </p:cNvSpPr>
          <p:nvPr>
            <p:ph type="subTitle" idx="1"/>
          </p:nvPr>
        </p:nvSpPr>
        <p:spPr>
          <a:xfrm>
            <a:off x="940910" y="1427883"/>
            <a:ext cx="3333000" cy="14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7"/>
          <p:cNvSpPr/>
          <p:nvPr/>
        </p:nvSpPr>
        <p:spPr>
          <a:xfrm rot="2965583" flipH="1">
            <a:off x="7246573" y="-622584"/>
            <a:ext cx="2889301" cy="2042374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7"/>
          <p:cNvSpPr/>
          <p:nvPr/>
        </p:nvSpPr>
        <p:spPr>
          <a:xfrm rot="2965668" flipH="1">
            <a:off x="-956122" y="4166097"/>
            <a:ext cx="2841227" cy="1531296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/>
          <p:nvPr/>
        </p:nvSpPr>
        <p:spPr>
          <a:xfrm rot="-5400000" flipH="1">
            <a:off x="6876504" y="-252529"/>
            <a:ext cx="3629397" cy="2042355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8"/>
          <p:cNvSpPr/>
          <p:nvPr/>
        </p:nvSpPr>
        <p:spPr>
          <a:xfrm rot="2965668" flipH="1">
            <a:off x="-733662" y="3993037"/>
            <a:ext cx="2841227" cy="1704462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/>
          <p:nvPr/>
        </p:nvSpPr>
        <p:spPr>
          <a:xfrm rot="-4402810">
            <a:off x="-1466930" y="2355980"/>
            <a:ext cx="4071783" cy="4496247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9"/>
          <p:cNvSpPr/>
          <p:nvPr/>
        </p:nvSpPr>
        <p:spPr>
          <a:xfrm rot="-7929605" flipH="1">
            <a:off x="7218000" y="-590490"/>
            <a:ext cx="2835956" cy="1778584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 rot="-2870669">
            <a:off x="7539877" y="-736506"/>
            <a:ext cx="2089679" cy="2054291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/>
          <p:nvPr/>
        </p:nvSpPr>
        <p:spPr>
          <a:xfrm rot="2154565">
            <a:off x="-1238965" y="3343293"/>
            <a:ext cx="5147748" cy="2966039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713100" y="1387313"/>
            <a:ext cx="5280600" cy="210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13400">
                <a:solidFill>
                  <a:srgbClr val="10112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subTitle" idx="1"/>
          </p:nvPr>
        </p:nvSpPr>
        <p:spPr>
          <a:xfrm>
            <a:off x="713100" y="3259088"/>
            <a:ext cx="52806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6987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8" r:id="rId5"/>
    <p:sldLayoutId id="2147483673" r:id="rId6"/>
    <p:sldLayoutId id="2147483674" r:id="rId7"/>
    <p:sldLayoutId id="2147483675" r:id="rId8"/>
    <p:sldLayoutId id="214748367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47"/>
          <p:cNvSpPr txBox="1">
            <a:spLocks noGrp="1"/>
          </p:cNvSpPr>
          <p:nvPr>
            <p:ph type="title"/>
          </p:nvPr>
        </p:nvSpPr>
        <p:spPr>
          <a:xfrm>
            <a:off x="720582" y="310168"/>
            <a:ext cx="4928100" cy="13550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dirty="0">
                <a:solidFill>
                  <a:schemeClr val="dk1"/>
                </a:solidFill>
              </a:rPr>
              <a:t>1,316,000</a:t>
            </a:r>
            <a:endParaRPr sz="8800" dirty="0">
              <a:solidFill>
                <a:schemeClr val="dk1"/>
              </a:solidFill>
            </a:endParaRPr>
          </a:p>
        </p:txBody>
      </p:sp>
      <p:sp>
        <p:nvSpPr>
          <p:cNvPr id="1160" name="Google Shape;1160;p47"/>
          <p:cNvSpPr txBox="1">
            <a:spLocks noGrp="1"/>
          </p:cNvSpPr>
          <p:nvPr>
            <p:ph type="subTitle" idx="1"/>
          </p:nvPr>
        </p:nvSpPr>
        <p:spPr>
          <a:xfrm>
            <a:off x="720582" y="1455849"/>
            <a:ext cx="4928100" cy="3823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Empresas átivas em </a:t>
            </a:r>
            <a:r>
              <a:rPr lang="en" sz="1200" b="1" dirty="0"/>
              <a:t>Portugal </a:t>
            </a:r>
            <a:r>
              <a:rPr lang="en" sz="1200" dirty="0"/>
              <a:t>em 2021</a:t>
            </a:r>
            <a:endParaRPr sz="1200" b="1" dirty="0"/>
          </a:p>
        </p:txBody>
      </p:sp>
      <p:sp>
        <p:nvSpPr>
          <p:cNvPr id="2" name="Google Shape;1159;p47">
            <a:extLst>
              <a:ext uri="{FF2B5EF4-FFF2-40B4-BE49-F238E27FC236}">
                <a16:creationId xmlns:a16="http://schemas.microsoft.com/office/drawing/2014/main" id="{374F1BEA-BEC2-26E8-A637-A178091F808A}"/>
              </a:ext>
            </a:extLst>
          </p:cNvPr>
          <p:cNvSpPr txBox="1">
            <a:spLocks/>
          </p:cNvSpPr>
          <p:nvPr/>
        </p:nvSpPr>
        <p:spPr>
          <a:xfrm>
            <a:off x="720582" y="2263377"/>
            <a:ext cx="4928100" cy="17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13400" b="0" i="0" u="none" strike="noStrike" cap="none">
                <a:solidFill>
                  <a:srgbClr val="10112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11600" dirty="0">
                <a:solidFill>
                  <a:schemeClr val="dk1"/>
                </a:solidFill>
              </a:rPr>
              <a:t>300,000</a:t>
            </a:r>
          </a:p>
        </p:txBody>
      </p:sp>
      <p:sp>
        <p:nvSpPr>
          <p:cNvPr id="3" name="Google Shape;1160;p47">
            <a:extLst>
              <a:ext uri="{FF2B5EF4-FFF2-40B4-BE49-F238E27FC236}">
                <a16:creationId xmlns:a16="http://schemas.microsoft.com/office/drawing/2014/main" id="{42D448CC-4C05-6D73-6CFD-93D9EF225898}"/>
              </a:ext>
            </a:extLst>
          </p:cNvPr>
          <p:cNvSpPr txBox="1">
            <a:spLocks/>
          </p:cNvSpPr>
          <p:nvPr/>
        </p:nvSpPr>
        <p:spPr>
          <a:xfrm>
            <a:off x="720582" y="3965924"/>
            <a:ext cx="49281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pt-PT" dirty="0"/>
              <a:t>Empresas </a:t>
            </a:r>
            <a:r>
              <a:rPr lang="pt-PT" dirty="0" err="1"/>
              <a:t>átivas</a:t>
            </a:r>
            <a:r>
              <a:rPr lang="pt-PT" dirty="0"/>
              <a:t> do setor industrial em </a:t>
            </a:r>
            <a:r>
              <a:rPr lang="pt-PT" b="1" dirty="0"/>
              <a:t>Portugal </a:t>
            </a:r>
            <a:r>
              <a:rPr lang="pt-PT" dirty="0"/>
              <a:t>em 2021</a:t>
            </a:r>
            <a:endParaRPr lang="pt-PT" b="1" dirty="0"/>
          </a:p>
        </p:txBody>
      </p:sp>
      <p:grpSp>
        <p:nvGrpSpPr>
          <p:cNvPr id="4" name="Google Shape;476;p35">
            <a:extLst>
              <a:ext uri="{FF2B5EF4-FFF2-40B4-BE49-F238E27FC236}">
                <a16:creationId xmlns:a16="http://schemas.microsoft.com/office/drawing/2014/main" id="{8ED655ED-CBA1-E14C-9806-6CC4BE052E74}"/>
              </a:ext>
            </a:extLst>
          </p:cNvPr>
          <p:cNvGrpSpPr/>
          <p:nvPr/>
        </p:nvGrpSpPr>
        <p:grpSpPr>
          <a:xfrm>
            <a:off x="5366634" y="1665189"/>
            <a:ext cx="3056784" cy="3001887"/>
            <a:chOff x="1590475" y="606700"/>
            <a:chExt cx="4565775" cy="4483775"/>
          </a:xfrm>
        </p:grpSpPr>
        <p:sp>
          <p:nvSpPr>
            <p:cNvPr id="5" name="Google Shape;477;p35">
              <a:extLst>
                <a:ext uri="{FF2B5EF4-FFF2-40B4-BE49-F238E27FC236}">
                  <a16:creationId xmlns:a16="http://schemas.microsoft.com/office/drawing/2014/main" id="{7EF26691-F61F-5C68-1F84-7F6825746E8A}"/>
                </a:ext>
              </a:extLst>
            </p:cNvPr>
            <p:cNvSpPr/>
            <p:nvPr/>
          </p:nvSpPr>
          <p:spPr>
            <a:xfrm>
              <a:off x="207832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78;p35">
              <a:extLst>
                <a:ext uri="{FF2B5EF4-FFF2-40B4-BE49-F238E27FC236}">
                  <a16:creationId xmlns:a16="http://schemas.microsoft.com/office/drawing/2014/main" id="{2BD0CA6F-7EEC-34FE-E287-6AB33BE0C495}"/>
                </a:ext>
              </a:extLst>
            </p:cNvPr>
            <p:cNvSpPr/>
            <p:nvPr/>
          </p:nvSpPr>
          <p:spPr>
            <a:xfrm>
              <a:off x="207832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79;p35">
              <a:extLst>
                <a:ext uri="{FF2B5EF4-FFF2-40B4-BE49-F238E27FC236}">
                  <a16:creationId xmlns:a16="http://schemas.microsoft.com/office/drawing/2014/main" id="{97F5421E-0D4B-ED57-F686-B80D81D733D0}"/>
                </a:ext>
              </a:extLst>
            </p:cNvPr>
            <p:cNvSpPr/>
            <p:nvPr/>
          </p:nvSpPr>
          <p:spPr>
            <a:xfrm>
              <a:off x="2078325" y="152070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25519" y="32490"/>
                  </a:lnTo>
                  <a:lnTo>
                    <a:pt x="255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0;p35">
              <a:extLst>
                <a:ext uri="{FF2B5EF4-FFF2-40B4-BE49-F238E27FC236}">
                  <a16:creationId xmlns:a16="http://schemas.microsoft.com/office/drawing/2014/main" id="{60D5B8A7-3456-DFA2-86EF-9E4F1B08711A}"/>
                </a:ext>
              </a:extLst>
            </p:cNvPr>
            <p:cNvSpPr/>
            <p:nvPr/>
          </p:nvSpPr>
          <p:spPr>
            <a:xfrm>
              <a:off x="2324325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1" y="0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81;p35">
              <a:extLst>
                <a:ext uri="{FF2B5EF4-FFF2-40B4-BE49-F238E27FC236}">
                  <a16:creationId xmlns:a16="http://schemas.microsoft.com/office/drawing/2014/main" id="{CA7F4403-DC2B-0A14-BAE6-E401912CBC5C}"/>
                </a:ext>
              </a:extLst>
            </p:cNvPr>
            <p:cNvSpPr/>
            <p:nvPr/>
          </p:nvSpPr>
          <p:spPr>
            <a:xfrm>
              <a:off x="2496950" y="18134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82;p35">
              <a:extLst>
                <a:ext uri="{FF2B5EF4-FFF2-40B4-BE49-F238E27FC236}">
                  <a16:creationId xmlns:a16="http://schemas.microsoft.com/office/drawing/2014/main" id="{1E140462-0B39-15DA-02F6-DF8DA75C1FF9}"/>
                </a:ext>
              </a:extLst>
            </p:cNvPr>
            <p:cNvSpPr/>
            <p:nvPr/>
          </p:nvSpPr>
          <p:spPr>
            <a:xfrm>
              <a:off x="2395225" y="2061925"/>
              <a:ext cx="187650" cy="137625"/>
            </a:xfrm>
            <a:custGeom>
              <a:avLst/>
              <a:gdLst/>
              <a:ahLst/>
              <a:cxnLst/>
              <a:rect l="l" t="t" r="r" b="b"/>
              <a:pathLst>
                <a:path w="7506" h="5505" extrusionOk="0">
                  <a:moveTo>
                    <a:pt x="967" y="0"/>
                  </a:moveTo>
                  <a:lnTo>
                    <a:pt x="0" y="3903"/>
                  </a:lnTo>
                  <a:lnTo>
                    <a:pt x="6538" y="5504"/>
                  </a:lnTo>
                  <a:lnTo>
                    <a:pt x="7505" y="1601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83;p35">
              <a:extLst>
                <a:ext uri="{FF2B5EF4-FFF2-40B4-BE49-F238E27FC236}">
                  <a16:creationId xmlns:a16="http://schemas.microsoft.com/office/drawing/2014/main" id="{0D5B411A-DC4A-B356-E04D-F22216C97489}"/>
                </a:ext>
              </a:extLst>
            </p:cNvPr>
            <p:cNvSpPr/>
            <p:nvPr/>
          </p:nvSpPr>
          <p:spPr>
            <a:xfrm>
              <a:off x="274547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2" y="32490"/>
                  </a:lnTo>
                  <a:lnTo>
                    <a:pt x="35792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84;p35">
              <a:extLst>
                <a:ext uri="{FF2B5EF4-FFF2-40B4-BE49-F238E27FC236}">
                  <a16:creationId xmlns:a16="http://schemas.microsoft.com/office/drawing/2014/main" id="{C14C5C70-921A-0B74-83F5-74AD2F2F9D5D}"/>
                </a:ext>
              </a:extLst>
            </p:cNvPr>
            <p:cNvSpPr/>
            <p:nvPr/>
          </p:nvSpPr>
          <p:spPr>
            <a:xfrm>
              <a:off x="274547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2" y="32490"/>
                  </a:lnTo>
                  <a:lnTo>
                    <a:pt x="357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85;p35">
              <a:extLst>
                <a:ext uri="{FF2B5EF4-FFF2-40B4-BE49-F238E27FC236}">
                  <a16:creationId xmlns:a16="http://schemas.microsoft.com/office/drawing/2014/main" id="{96390648-8ED8-0240-073F-250E35527D69}"/>
                </a:ext>
              </a:extLst>
            </p:cNvPr>
            <p:cNvSpPr/>
            <p:nvPr/>
          </p:nvSpPr>
          <p:spPr>
            <a:xfrm>
              <a:off x="2745475" y="152070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25518" y="32490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86;p35">
              <a:extLst>
                <a:ext uri="{FF2B5EF4-FFF2-40B4-BE49-F238E27FC236}">
                  <a16:creationId xmlns:a16="http://schemas.microsoft.com/office/drawing/2014/main" id="{FF68571E-4972-E8FF-EA00-613886D3F775}"/>
                </a:ext>
              </a:extLst>
            </p:cNvPr>
            <p:cNvSpPr/>
            <p:nvPr/>
          </p:nvSpPr>
          <p:spPr>
            <a:xfrm>
              <a:off x="2991475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0" y="0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87;p35">
              <a:extLst>
                <a:ext uri="{FF2B5EF4-FFF2-40B4-BE49-F238E27FC236}">
                  <a16:creationId xmlns:a16="http://schemas.microsoft.com/office/drawing/2014/main" id="{FBB6A991-AC52-052F-19A9-96EAC6C0592F}"/>
                </a:ext>
              </a:extLst>
            </p:cNvPr>
            <p:cNvSpPr/>
            <p:nvPr/>
          </p:nvSpPr>
          <p:spPr>
            <a:xfrm>
              <a:off x="3164100" y="18134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88;p35">
              <a:extLst>
                <a:ext uri="{FF2B5EF4-FFF2-40B4-BE49-F238E27FC236}">
                  <a16:creationId xmlns:a16="http://schemas.microsoft.com/office/drawing/2014/main" id="{F891F7B7-EDFB-0B08-55EF-B7B569108FFD}"/>
                </a:ext>
              </a:extLst>
            </p:cNvPr>
            <p:cNvSpPr/>
            <p:nvPr/>
          </p:nvSpPr>
          <p:spPr>
            <a:xfrm>
              <a:off x="3062350" y="2061925"/>
              <a:ext cx="187675" cy="138450"/>
            </a:xfrm>
            <a:custGeom>
              <a:avLst/>
              <a:gdLst/>
              <a:ahLst/>
              <a:cxnLst/>
              <a:rect l="l" t="t" r="r" b="b"/>
              <a:pathLst>
                <a:path w="7507" h="5538" extrusionOk="0">
                  <a:moveTo>
                    <a:pt x="968" y="0"/>
                  </a:moveTo>
                  <a:lnTo>
                    <a:pt x="1" y="3903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89;p35">
              <a:extLst>
                <a:ext uri="{FF2B5EF4-FFF2-40B4-BE49-F238E27FC236}">
                  <a16:creationId xmlns:a16="http://schemas.microsoft.com/office/drawing/2014/main" id="{F723B182-5BAA-5764-A56E-8122B10CF45E}"/>
                </a:ext>
              </a:extLst>
            </p:cNvPr>
            <p:cNvSpPr/>
            <p:nvPr/>
          </p:nvSpPr>
          <p:spPr>
            <a:xfrm>
              <a:off x="3412600" y="152070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90;p35">
              <a:extLst>
                <a:ext uri="{FF2B5EF4-FFF2-40B4-BE49-F238E27FC236}">
                  <a16:creationId xmlns:a16="http://schemas.microsoft.com/office/drawing/2014/main" id="{190051B9-99DE-D0D2-7CB6-31515D6B678D}"/>
                </a:ext>
              </a:extLst>
            </p:cNvPr>
            <p:cNvSpPr/>
            <p:nvPr/>
          </p:nvSpPr>
          <p:spPr>
            <a:xfrm>
              <a:off x="3412600" y="152070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91;p35">
              <a:extLst>
                <a:ext uri="{FF2B5EF4-FFF2-40B4-BE49-F238E27FC236}">
                  <a16:creationId xmlns:a16="http://schemas.microsoft.com/office/drawing/2014/main" id="{2867CFD3-1A5C-7E29-D0AB-497A3D1974B7}"/>
                </a:ext>
              </a:extLst>
            </p:cNvPr>
            <p:cNvSpPr/>
            <p:nvPr/>
          </p:nvSpPr>
          <p:spPr>
            <a:xfrm>
              <a:off x="3412600" y="1520700"/>
              <a:ext cx="638000" cy="812275"/>
            </a:xfrm>
            <a:custGeom>
              <a:avLst/>
              <a:gdLst/>
              <a:ahLst/>
              <a:cxnLst/>
              <a:rect l="l" t="t" r="r" b="b"/>
              <a:pathLst>
                <a:path w="25520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25519" y="32490"/>
                  </a:lnTo>
                  <a:lnTo>
                    <a:pt x="255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92;p35">
              <a:extLst>
                <a:ext uri="{FF2B5EF4-FFF2-40B4-BE49-F238E27FC236}">
                  <a16:creationId xmlns:a16="http://schemas.microsoft.com/office/drawing/2014/main" id="{01D09CED-BBC7-5199-EBFC-D3E9037DC202}"/>
                </a:ext>
              </a:extLst>
            </p:cNvPr>
            <p:cNvSpPr/>
            <p:nvPr/>
          </p:nvSpPr>
          <p:spPr>
            <a:xfrm>
              <a:off x="3658625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0" y="0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93;p35">
              <a:extLst>
                <a:ext uri="{FF2B5EF4-FFF2-40B4-BE49-F238E27FC236}">
                  <a16:creationId xmlns:a16="http://schemas.microsoft.com/office/drawing/2014/main" id="{DF4C7493-C650-36CD-3466-0C35F12857FB}"/>
                </a:ext>
              </a:extLst>
            </p:cNvPr>
            <p:cNvSpPr/>
            <p:nvPr/>
          </p:nvSpPr>
          <p:spPr>
            <a:xfrm>
              <a:off x="3831250" y="1813400"/>
              <a:ext cx="158450" cy="80925"/>
            </a:xfrm>
            <a:custGeom>
              <a:avLst/>
              <a:gdLst/>
              <a:ahLst/>
              <a:cxnLst/>
              <a:rect l="l" t="t" r="r" b="b"/>
              <a:pathLst>
                <a:path w="6338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94;p35">
              <a:extLst>
                <a:ext uri="{FF2B5EF4-FFF2-40B4-BE49-F238E27FC236}">
                  <a16:creationId xmlns:a16="http://schemas.microsoft.com/office/drawing/2014/main" id="{04EF5121-F829-874E-7FBF-97FA3C80D831}"/>
                </a:ext>
              </a:extLst>
            </p:cNvPr>
            <p:cNvSpPr/>
            <p:nvPr/>
          </p:nvSpPr>
          <p:spPr>
            <a:xfrm>
              <a:off x="3729500" y="2061925"/>
              <a:ext cx="187650" cy="138450"/>
            </a:xfrm>
            <a:custGeom>
              <a:avLst/>
              <a:gdLst/>
              <a:ahLst/>
              <a:cxnLst/>
              <a:rect l="l" t="t" r="r" b="b"/>
              <a:pathLst>
                <a:path w="7506" h="5538" extrusionOk="0">
                  <a:moveTo>
                    <a:pt x="968" y="0"/>
                  </a:moveTo>
                  <a:lnTo>
                    <a:pt x="1" y="3903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95;p35">
              <a:extLst>
                <a:ext uri="{FF2B5EF4-FFF2-40B4-BE49-F238E27FC236}">
                  <a16:creationId xmlns:a16="http://schemas.microsoft.com/office/drawing/2014/main" id="{331984D9-F8E7-63E9-FFDB-1C79DF77A05A}"/>
                </a:ext>
              </a:extLst>
            </p:cNvPr>
            <p:cNvSpPr/>
            <p:nvPr/>
          </p:nvSpPr>
          <p:spPr>
            <a:xfrm>
              <a:off x="4079750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96;p35">
              <a:extLst>
                <a:ext uri="{FF2B5EF4-FFF2-40B4-BE49-F238E27FC236}">
                  <a16:creationId xmlns:a16="http://schemas.microsoft.com/office/drawing/2014/main" id="{E6A539AB-F2AC-49D4-756A-D39FFFB38F71}"/>
                </a:ext>
              </a:extLst>
            </p:cNvPr>
            <p:cNvSpPr/>
            <p:nvPr/>
          </p:nvSpPr>
          <p:spPr>
            <a:xfrm>
              <a:off x="4079750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97;p35">
              <a:extLst>
                <a:ext uri="{FF2B5EF4-FFF2-40B4-BE49-F238E27FC236}">
                  <a16:creationId xmlns:a16="http://schemas.microsoft.com/office/drawing/2014/main" id="{D3CBB276-97B6-30F1-43BF-AEC4D3D681AC}"/>
                </a:ext>
              </a:extLst>
            </p:cNvPr>
            <p:cNvSpPr/>
            <p:nvPr/>
          </p:nvSpPr>
          <p:spPr>
            <a:xfrm>
              <a:off x="4079750" y="152070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25519" y="32490"/>
                  </a:lnTo>
                  <a:lnTo>
                    <a:pt x="255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98;p35">
              <a:extLst>
                <a:ext uri="{FF2B5EF4-FFF2-40B4-BE49-F238E27FC236}">
                  <a16:creationId xmlns:a16="http://schemas.microsoft.com/office/drawing/2014/main" id="{CDADC35B-03A4-F138-CC89-452587564EBB}"/>
                </a:ext>
              </a:extLst>
            </p:cNvPr>
            <p:cNvSpPr/>
            <p:nvPr/>
          </p:nvSpPr>
          <p:spPr>
            <a:xfrm>
              <a:off x="4325750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1" y="0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99;p35">
              <a:extLst>
                <a:ext uri="{FF2B5EF4-FFF2-40B4-BE49-F238E27FC236}">
                  <a16:creationId xmlns:a16="http://schemas.microsoft.com/office/drawing/2014/main" id="{3BE5309E-89F4-7737-3626-D5295A2A6E61}"/>
                </a:ext>
              </a:extLst>
            </p:cNvPr>
            <p:cNvSpPr/>
            <p:nvPr/>
          </p:nvSpPr>
          <p:spPr>
            <a:xfrm>
              <a:off x="4498375" y="18134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00;p35">
              <a:extLst>
                <a:ext uri="{FF2B5EF4-FFF2-40B4-BE49-F238E27FC236}">
                  <a16:creationId xmlns:a16="http://schemas.microsoft.com/office/drawing/2014/main" id="{739103BD-BF1C-B41F-6F12-8C17C0CEB44C}"/>
                </a:ext>
              </a:extLst>
            </p:cNvPr>
            <p:cNvSpPr/>
            <p:nvPr/>
          </p:nvSpPr>
          <p:spPr>
            <a:xfrm>
              <a:off x="4396650" y="2061925"/>
              <a:ext cx="187650" cy="138450"/>
            </a:xfrm>
            <a:custGeom>
              <a:avLst/>
              <a:gdLst/>
              <a:ahLst/>
              <a:cxnLst/>
              <a:rect l="l" t="t" r="r" b="b"/>
              <a:pathLst>
                <a:path w="7506" h="5538" extrusionOk="0">
                  <a:moveTo>
                    <a:pt x="968" y="0"/>
                  </a:moveTo>
                  <a:lnTo>
                    <a:pt x="0" y="3903"/>
                  </a:lnTo>
                  <a:lnTo>
                    <a:pt x="6538" y="5538"/>
                  </a:lnTo>
                  <a:lnTo>
                    <a:pt x="7506" y="1635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01;p35">
              <a:extLst>
                <a:ext uri="{FF2B5EF4-FFF2-40B4-BE49-F238E27FC236}">
                  <a16:creationId xmlns:a16="http://schemas.microsoft.com/office/drawing/2014/main" id="{88A822DD-A6BC-1D3C-1B66-6561D6561201}"/>
                </a:ext>
              </a:extLst>
            </p:cNvPr>
            <p:cNvSpPr/>
            <p:nvPr/>
          </p:nvSpPr>
          <p:spPr>
            <a:xfrm>
              <a:off x="207832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02;p35">
              <a:extLst>
                <a:ext uri="{FF2B5EF4-FFF2-40B4-BE49-F238E27FC236}">
                  <a16:creationId xmlns:a16="http://schemas.microsoft.com/office/drawing/2014/main" id="{515E902E-783F-4CFB-8FE6-1225940D3477}"/>
                </a:ext>
              </a:extLst>
            </p:cNvPr>
            <p:cNvSpPr/>
            <p:nvPr/>
          </p:nvSpPr>
          <p:spPr>
            <a:xfrm>
              <a:off x="207832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03;p35">
              <a:extLst>
                <a:ext uri="{FF2B5EF4-FFF2-40B4-BE49-F238E27FC236}">
                  <a16:creationId xmlns:a16="http://schemas.microsoft.com/office/drawing/2014/main" id="{36D0C516-7A79-C839-44F4-77785F034D2E}"/>
                </a:ext>
              </a:extLst>
            </p:cNvPr>
            <p:cNvSpPr/>
            <p:nvPr/>
          </p:nvSpPr>
          <p:spPr>
            <a:xfrm>
              <a:off x="2078325" y="2635650"/>
              <a:ext cx="637975" cy="813125"/>
            </a:xfrm>
            <a:custGeom>
              <a:avLst/>
              <a:gdLst/>
              <a:ahLst/>
              <a:cxnLst/>
              <a:rect l="l" t="t" r="r" b="b"/>
              <a:pathLst>
                <a:path w="25519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25519" y="32524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04;p35">
              <a:extLst>
                <a:ext uri="{FF2B5EF4-FFF2-40B4-BE49-F238E27FC236}">
                  <a16:creationId xmlns:a16="http://schemas.microsoft.com/office/drawing/2014/main" id="{FAFC1EC1-36A4-FD5E-D4A5-A36645813176}"/>
                </a:ext>
              </a:extLst>
            </p:cNvPr>
            <p:cNvSpPr/>
            <p:nvPr/>
          </p:nvSpPr>
          <p:spPr>
            <a:xfrm>
              <a:off x="2324325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05;p35">
              <a:extLst>
                <a:ext uri="{FF2B5EF4-FFF2-40B4-BE49-F238E27FC236}">
                  <a16:creationId xmlns:a16="http://schemas.microsoft.com/office/drawing/2014/main" id="{1F73D0D1-87D7-D324-3673-9A28F445E9B6}"/>
                </a:ext>
              </a:extLst>
            </p:cNvPr>
            <p:cNvSpPr/>
            <p:nvPr/>
          </p:nvSpPr>
          <p:spPr>
            <a:xfrm>
              <a:off x="2496950" y="29292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06;p35">
              <a:extLst>
                <a:ext uri="{FF2B5EF4-FFF2-40B4-BE49-F238E27FC236}">
                  <a16:creationId xmlns:a16="http://schemas.microsoft.com/office/drawing/2014/main" id="{339605C7-EC2C-1951-4D83-FF8E760832BC}"/>
                </a:ext>
              </a:extLst>
            </p:cNvPr>
            <p:cNvSpPr/>
            <p:nvPr/>
          </p:nvSpPr>
          <p:spPr>
            <a:xfrm>
              <a:off x="2395225" y="31768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67" y="1"/>
                  </a:moveTo>
                  <a:lnTo>
                    <a:pt x="0" y="3904"/>
                  </a:lnTo>
                  <a:lnTo>
                    <a:pt x="6538" y="5538"/>
                  </a:lnTo>
                  <a:lnTo>
                    <a:pt x="7505" y="1635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07;p35">
              <a:extLst>
                <a:ext uri="{FF2B5EF4-FFF2-40B4-BE49-F238E27FC236}">
                  <a16:creationId xmlns:a16="http://schemas.microsoft.com/office/drawing/2014/main" id="{D90A077C-A16D-B504-A049-48857BB37084}"/>
                </a:ext>
              </a:extLst>
            </p:cNvPr>
            <p:cNvSpPr/>
            <p:nvPr/>
          </p:nvSpPr>
          <p:spPr>
            <a:xfrm>
              <a:off x="274547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2" y="32524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08;p35">
              <a:extLst>
                <a:ext uri="{FF2B5EF4-FFF2-40B4-BE49-F238E27FC236}">
                  <a16:creationId xmlns:a16="http://schemas.microsoft.com/office/drawing/2014/main" id="{5F0616C4-CBAD-7292-5ED2-3016BA98339C}"/>
                </a:ext>
              </a:extLst>
            </p:cNvPr>
            <p:cNvSpPr/>
            <p:nvPr/>
          </p:nvSpPr>
          <p:spPr>
            <a:xfrm>
              <a:off x="274547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2" y="32524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09;p35">
              <a:extLst>
                <a:ext uri="{FF2B5EF4-FFF2-40B4-BE49-F238E27FC236}">
                  <a16:creationId xmlns:a16="http://schemas.microsoft.com/office/drawing/2014/main" id="{D10CFA69-7FE8-DA66-79C7-FE325F7DA0B3}"/>
                </a:ext>
              </a:extLst>
            </p:cNvPr>
            <p:cNvSpPr/>
            <p:nvPr/>
          </p:nvSpPr>
          <p:spPr>
            <a:xfrm>
              <a:off x="2745475" y="2635650"/>
              <a:ext cx="637975" cy="813125"/>
            </a:xfrm>
            <a:custGeom>
              <a:avLst/>
              <a:gdLst/>
              <a:ahLst/>
              <a:cxnLst/>
              <a:rect l="l" t="t" r="r" b="b"/>
              <a:pathLst>
                <a:path w="25519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25518" y="32524"/>
                  </a:lnTo>
                  <a:lnTo>
                    <a:pt x="255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10;p35">
              <a:extLst>
                <a:ext uri="{FF2B5EF4-FFF2-40B4-BE49-F238E27FC236}">
                  <a16:creationId xmlns:a16="http://schemas.microsoft.com/office/drawing/2014/main" id="{AD3D1BD7-6C2D-2868-DCC5-17B34B37DEF1}"/>
                </a:ext>
              </a:extLst>
            </p:cNvPr>
            <p:cNvSpPr/>
            <p:nvPr/>
          </p:nvSpPr>
          <p:spPr>
            <a:xfrm>
              <a:off x="2991475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11;p35">
              <a:extLst>
                <a:ext uri="{FF2B5EF4-FFF2-40B4-BE49-F238E27FC236}">
                  <a16:creationId xmlns:a16="http://schemas.microsoft.com/office/drawing/2014/main" id="{6B91AB65-056D-A269-3976-7D61F696F2CF}"/>
                </a:ext>
              </a:extLst>
            </p:cNvPr>
            <p:cNvSpPr/>
            <p:nvPr/>
          </p:nvSpPr>
          <p:spPr>
            <a:xfrm>
              <a:off x="3164100" y="29292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12;p35">
              <a:extLst>
                <a:ext uri="{FF2B5EF4-FFF2-40B4-BE49-F238E27FC236}">
                  <a16:creationId xmlns:a16="http://schemas.microsoft.com/office/drawing/2014/main" id="{6A94802C-7950-5041-D2AF-C29F3EBF93A8}"/>
                </a:ext>
              </a:extLst>
            </p:cNvPr>
            <p:cNvSpPr/>
            <p:nvPr/>
          </p:nvSpPr>
          <p:spPr>
            <a:xfrm>
              <a:off x="3062350" y="3176875"/>
              <a:ext cx="187675" cy="138475"/>
            </a:xfrm>
            <a:custGeom>
              <a:avLst/>
              <a:gdLst/>
              <a:ahLst/>
              <a:cxnLst/>
              <a:rect l="l" t="t" r="r" b="b"/>
              <a:pathLst>
                <a:path w="7507" h="5539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13;p35">
              <a:extLst>
                <a:ext uri="{FF2B5EF4-FFF2-40B4-BE49-F238E27FC236}">
                  <a16:creationId xmlns:a16="http://schemas.microsoft.com/office/drawing/2014/main" id="{F3AC8A1D-4B01-72E1-9F9E-8538B6BD917F}"/>
                </a:ext>
              </a:extLst>
            </p:cNvPr>
            <p:cNvSpPr/>
            <p:nvPr/>
          </p:nvSpPr>
          <p:spPr>
            <a:xfrm>
              <a:off x="3412600" y="2635650"/>
              <a:ext cx="894850" cy="813125"/>
            </a:xfrm>
            <a:custGeom>
              <a:avLst/>
              <a:gdLst/>
              <a:ahLst/>
              <a:cxnLst/>
              <a:rect l="l" t="t" r="r" b="b"/>
              <a:pathLst>
                <a:path w="35794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14;p35">
              <a:extLst>
                <a:ext uri="{FF2B5EF4-FFF2-40B4-BE49-F238E27FC236}">
                  <a16:creationId xmlns:a16="http://schemas.microsoft.com/office/drawing/2014/main" id="{23F6C531-524B-146D-9A38-CA4192B4CD8C}"/>
                </a:ext>
              </a:extLst>
            </p:cNvPr>
            <p:cNvSpPr/>
            <p:nvPr/>
          </p:nvSpPr>
          <p:spPr>
            <a:xfrm>
              <a:off x="3412600" y="2635650"/>
              <a:ext cx="894850" cy="813125"/>
            </a:xfrm>
            <a:custGeom>
              <a:avLst/>
              <a:gdLst/>
              <a:ahLst/>
              <a:cxnLst/>
              <a:rect l="l" t="t" r="r" b="b"/>
              <a:pathLst>
                <a:path w="35794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15;p35">
              <a:extLst>
                <a:ext uri="{FF2B5EF4-FFF2-40B4-BE49-F238E27FC236}">
                  <a16:creationId xmlns:a16="http://schemas.microsoft.com/office/drawing/2014/main" id="{A05B43A2-CF4D-0443-2AE7-933094ECC2E1}"/>
                </a:ext>
              </a:extLst>
            </p:cNvPr>
            <p:cNvSpPr/>
            <p:nvPr/>
          </p:nvSpPr>
          <p:spPr>
            <a:xfrm>
              <a:off x="3412600" y="2635650"/>
              <a:ext cx="638000" cy="813125"/>
            </a:xfrm>
            <a:custGeom>
              <a:avLst/>
              <a:gdLst/>
              <a:ahLst/>
              <a:cxnLst/>
              <a:rect l="l" t="t" r="r" b="b"/>
              <a:pathLst>
                <a:path w="25520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25519" y="32524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16;p35">
              <a:extLst>
                <a:ext uri="{FF2B5EF4-FFF2-40B4-BE49-F238E27FC236}">
                  <a16:creationId xmlns:a16="http://schemas.microsoft.com/office/drawing/2014/main" id="{9BEEB2D6-DDD4-8EA3-58DF-891507C373B6}"/>
                </a:ext>
              </a:extLst>
            </p:cNvPr>
            <p:cNvSpPr/>
            <p:nvPr/>
          </p:nvSpPr>
          <p:spPr>
            <a:xfrm>
              <a:off x="3658625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17;p35">
              <a:extLst>
                <a:ext uri="{FF2B5EF4-FFF2-40B4-BE49-F238E27FC236}">
                  <a16:creationId xmlns:a16="http://schemas.microsoft.com/office/drawing/2014/main" id="{77C5EE0D-69DC-ABF3-73E4-299E874B7104}"/>
                </a:ext>
              </a:extLst>
            </p:cNvPr>
            <p:cNvSpPr/>
            <p:nvPr/>
          </p:nvSpPr>
          <p:spPr>
            <a:xfrm>
              <a:off x="3831250" y="2929200"/>
              <a:ext cx="158450" cy="80925"/>
            </a:xfrm>
            <a:custGeom>
              <a:avLst/>
              <a:gdLst/>
              <a:ahLst/>
              <a:cxnLst/>
              <a:rect l="l" t="t" r="r" b="b"/>
              <a:pathLst>
                <a:path w="6338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18;p35">
              <a:extLst>
                <a:ext uri="{FF2B5EF4-FFF2-40B4-BE49-F238E27FC236}">
                  <a16:creationId xmlns:a16="http://schemas.microsoft.com/office/drawing/2014/main" id="{11CF65E0-91B2-F9E3-BA62-25EFECF178F7}"/>
                </a:ext>
              </a:extLst>
            </p:cNvPr>
            <p:cNvSpPr/>
            <p:nvPr/>
          </p:nvSpPr>
          <p:spPr>
            <a:xfrm>
              <a:off x="3729500" y="31768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19;p35">
              <a:extLst>
                <a:ext uri="{FF2B5EF4-FFF2-40B4-BE49-F238E27FC236}">
                  <a16:creationId xmlns:a16="http://schemas.microsoft.com/office/drawing/2014/main" id="{8AFCBDF6-081F-4A68-C831-2CEE66895B5B}"/>
                </a:ext>
              </a:extLst>
            </p:cNvPr>
            <p:cNvSpPr/>
            <p:nvPr/>
          </p:nvSpPr>
          <p:spPr>
            <a:xfrm>
              <a:off x="4079750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20;p35">
              <a:extLst>
                <a:ext uri="{FF2B5EF4-FFF2-40B4-BE49-F238E27FC236}">
                  <a16:creationId xmlns:a16="http://schemas.microsoft.com/office/drawing/2014/main" id="{07A7BDF4-4A03-D5F5-9C4E-DB4661FBF28D}"/>
                </a:ext>
              </a:extLst>
            </p:cNvPr>
            <p:cNvSpPr/>
            <p:nvPr/>
          </p:nvSpPr>
          <p:spPr>
            <a:xfrm>
              <a:off x="4079750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21;p35">
              <a:extLst>
                <a:ext uri="{FF2B5EF4-FFF2-40B4-BE49-F238E27FC236}">
                  <a16:creationId xmlns:a16="http://schemas.microsoft.com/office/drawing/2014/main" id="{6992D9D2-6381-8728-B89A-049C0E75B918}"/>
                </a:ext>
              </a:extLst>
            </p:cNvPr>
            <p:cNvSpPr/>
            <p:nvPr/>
          </p:nvSpPr>
          <p:spPr>
            <a:xfrm>
              <a:off x="4079750" y="2635650"/>
              <a:ext cx="637975" cy="813125"/>
            </a:xfrm>
            <a:custGeom>
              <a:avLst/>
              <a:gdLst/>
              <a:ahLst/>
              <a:cxnLst/>
              <a:rect l="l" t="t" r="r" b="b"/>
              <a:pathLst>
                <a:path w="25519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25519" y="32524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22;p35">
              <a:extLst>
                <a:ext uri="{FF2B5EF4-FFF2-40B4-BE49-F238E27FC236}">
                  <a16:creationId xmlns:a16="http://schemas.microsoft.com/office/drawing/2014/main" id="{DE67B873-B406-EDD9-7DC4-8BC245A95D69}"/>
                </a:ext>
              </a:extLst>
            </p:cNvPr>
            <p:cNvSpPr/>
            <p:nvPr/>
          </p:nvSpPr>
          <p:spPr>
            <a:xfrm>
              <a:off x="4325750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23;p35">
              <a:extLst>
                <a:ext uri="{FF2B5EF4-FFF2-40B4-BE49-F238E27FC236}">
                  <a16:creationId xmlns:a16="http://schemas.microsoft.com/office/drawing/2014/main" id="{6F036794-884F-644F-F932-06D70C92DF67}"/>
                </a:ext>
              </a:extLst>
            </p:cNvPr>
            <p:cNvSpPr/>
            <p:nvPr/>
          </p:nvSpPr>
          <p:spPr>
            <a:xfrm>
              <a:off x="4498375" y="29292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4;p35">
              <a:extLst>
                <a:ext uri="{FF2B5EF4-FFF2-40B4-BE49-F238E27FC236}">
                  <a16:creationId xmlns:a16="http://schemas.microsoft.com/office/drawing/2014/main" id="{1F270B8E-AE0A-26D4-E7A4-DC35B497CF67}"/>
                </a:ext>
              </a:extLst>
            </p:cNvPr>
            <p:cNvSpPr/>
            <p:nvPr/>
          </p:nvSpPr>
          <p:spPr>
            <a:xfrm>
              <a:off x="4396650" y="3177725"/>
              <a:ext cx="187650" cy="137625"/>
            </a:xfrm>
            <a:custGeom>
              <a:avLst/>
              <a:gdLst/>
              <a:ahLst/>
              <a:cxnLst/>
              <a:rect l="l" t="t" r="r" b="b"/>
              <a:pathLst>
                <a:path w="7506" h="5505" extrusionOk="0">
                  <a:moveTo>
                    <a:pt x="968" y="0"/>
                  </a:moveTo>
                  <a:lnTo>
                    <a:pt x="0" y="3903"/>
                  </a:lnTo>
                  <a:lnTo>
                    <a:pt x="6538" y="5504"/>
                  </a:lnTo>
                  <a:lnTo>
                    <a:pt x="7506" y="160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25;p35">
              <a:extLst>
                <a:ext uri="{FF2B5EF4-FFF2-40B4-BE49-F238E27FC236}">
                  <a16:creationId xmlns:a16="http://schemas.microsoft.com/office/drawing/2014/main" id="{86556233-274E-BC37-A07E-A39D25B9BBA6}"/>
                </a:ext>
              </a:extLst>
            </p:cNvPr>
            <p:cNvSpPr/>
            <p:nvPr/>
          </p:nvSpPr>
          <p:spPr>
            <a:xfrm>
              <a:off x="207832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26;p35">
              <a:extLst>
                <a:ext uri="{FF2B5EF4-FFF2-40B4-BE49-F238E27FC236}">
                  <a16:creationId xmlns:a16="http://schemas.microsoft.com/office/drawing/2014/main" id="{1F8D52DE-2C96-25A6-25CF-B07F1AA8FA50}"/>
                </a:ext>
              </a:extLst>
            </p:cNvPr>
            <p:cNvSpPr/>
            <p:nvPr/>
          </p:nvSpPr>
          <p:spPr>
            <a:xfrm>
              <a:off x="207832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27;p35">
              <a:extLst>
                <a:ext uri="{FF2B5EF4-FFF2-40B4-BE49-F238E27FC236}">
                  <a16:creationId xmlns:a16="http://schemas.microsoft.com/office/drawing/2014/main" id="{1BB1BDC8-A10C-4632-6994-F8021D3CAFFC}"/>
                </a:ext>
              </a:extLst>
            </p:cNvPr>
            <p:cNvSpPr/>
            <p:nvPr/>
          </p:nvSpPr>
          <p:spPr>
            <a:xfrm>
              <a:off x="2078325" y="375145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25519" y="32491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28;p35">
              <a:extLst>
                <a:ext uri="{FF2B5EF4-FFF2-40B4-BE49-F238E27FC236}">
                  <a16:creationId xmlns:a16="http://schemas.microsoft.com/office/drawing/2014/main" id="{5D84BF56-B998-0786-9EF8-758E5CCFE4BD}"/>
                </a:ext>
              </a:extLst>
            </p:cNvPr>
            <p:cNvSpPr/>
            <p:nvPr/>
          </p:nvSpPr>
          <p:spPr>
            <a:xfrm>
              <a:off x="2324325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29;p35">
              <a:extLst>
                <a:ext uri="{FF2B5EF4-FFF2-40B4-BE49-F238E27FC236}">
                  <a16:creationId xmlns:a16="http://schemas.microsoft.com/office/drawing/2014/main" id="{CAF6D734-6698-26FF-5F4E-BA17BFD5FCC9}"/>
                </a:ext>
              </a:extLst>
            </p:cNvPr>
            <p:cNvSpPr/>
            <p:nvPr/>
          </p:nvSpPr>
          <p:spPr>
            <a:xfrm>
              <a:off x="2496950" y="4044175"/>
              <a:ext cx="158475" cy="80900"/>
            </a:xfrm>
            <a:custGeom>
              <a:avLst/>
              <a:gdLst/>
              <a:ahLst/>
              <a:cxnLst/>
              <a:rect l="l" t="t" r="r" b="b"/>
              <a:pathLst>
                <a:path w="6339" h="3236" extrusionOk="0">
                  <a:moveTo>
                    <a:pt x="1" y="0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30;p35">
              <a:extLst>
                <a:ext uri="{FF2B5EF4-FFF2-40B4-BE49-F238E27FC236}">
                  <a16:creationId xmlns:a16="http://schemas.microsoft.com/office/drawing/2014/main" id="{C58FE303-4BB5-E096-1A7D-DA39AAA8E6EC}"/>
                </a:ext>
              </a:extLst>
            </p:cNvPr>
            <p:cNvSpPr/>
            <p:nvPr/>
          </p:nvSpPr>
          <p:spPr>
            <a:xfrm>
              <a:off x="2395225" y="4292675"/>
              <a:ext cx="187650" cy="137625"/>
            </a:xfrm>
            <a:custGeom>
              <a:avLst/>
              <a:gdLst/>
              <a:ahLst/>
              <a:cxnLst/>
              <a:rect l="l" t="t" r="r" b="b"/>
              <a:pathLst>
                <a:path w="7506" h="5505" extrusionOk="0">
                  <a:moveTo>
                    <a:pt x="934" y="1"/>
                  </a:moveTo>
                  <a:lnTo>
                    <a:pt x="0" y="3904"/>
                  </a:lnTo>
                  <a:lnTo>
                    <a:pt x="6538" y="5505"/>
                  </a:lnTo>
                  <a:lnTo>
                    <a:pt x="7505" y="1602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31;p35">
              <a:extLst>
                <a:ext uri="{FF2B5EF4-FFF2-40B4-BE49-F238E27FC236}">
                  <a16:creationId xmlns:a16="http://schemas.microsoft.com/office/drawing/2014/main" id="{01285758-82C2-B9EF-C019-057400B4A5A7}"/>
                </a:ext>
              </a:extLst>
            </p:cNvPr>
            <p:cNvSpPr/>
            <p:nvPr/>
          </p:nvSpPr>
          <p:spPr>
            <a:xfrm>
              <a:off x="274547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2" y="32491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32;p35">
              <a:extLst>
                <a:ext uri="{FF2B5EF4-FFF2-40B4-BE49-F238E27FC236}">
                  <a16:creationId xmlns:a16="http://schemas.microsoft.com/office/drawing/2014/main" id="{3F3B9C73-BA5B-EC75-B227-D3B150B143B9}"/>
                </a:ext>
              </a:extLst>
            </p:cNvPr>
            <p:cNvSpPr/>
            <p:nvPr/>
          </p:nvSpPr>
          <p:spPr>
            <a:xfrm>
              <a:off x="274547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2" y="32491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33;p35">
              <a:extLst>
                <a:ext uri="{FF2B5EF4-FFF2-40B4-BE49-F238E27FC236}">
                  <a16:creationId xmlns:a16="http://schemas.microsoft.com/office/drawing/2014/main" id="{B2C05AA8-74B9-155F-3D70-F20B58B45A43}"/>
                </a:ext>
              </a:extLst>
            </p:cNvPr>
            <p:cNvSpPr/>
            <p:nvPr/>
          </p:nvSpPr>
          <p:spPr>
            <a:xfrm>
              <a:off x="2745475" y="375145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25518" y="32491"/>
                  </a:lnTo>
                  <a:lnTo>
                    <a:pt x="255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34;p35">
              <a:extLst>
                <a:ext uri="{FF2B5EF4-FFF2-40B4-BE49-F238E27FC236}">
                  <a16:creationId xmlns:a16="http://schemas.microsoft.com/office/drawing/2014/main" id="{643E1DBC-D6D8-91A0-7438-FAAA80C6E62D}"/>
                </a:ext>
              </a:extLst>
            </p:cNvPr>
            <p:cNvSpPr/>
            <p:nvPr/>
          </p:nvSpPr>
          <p:spPr>
            <a:xfrm>
              <a:off x="2991475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35;p35">
              <a:extLst>
                <a:ext uri="{FF2B5EF4-FFF2-40B4-BE49-F238E27FC236}">
                  <a16:creationId xmlns:a16="http://schemas.microsoft.com/office/drawing/2014/main" id="{E8397EE9-A99E-78CD-B513-59B8E4E786BC}"/>
                </a:ext>
              </a:extLst>
            </p:cNvPr>
            <p:cNvSpPr/>
            <p:nvPr/>
          </p:nvSpPr>
          <p:spPr>
            <a:xfrm>
              <a:off x="3164100" y="4044175"/>
              <a:ext cx="158475" cy="80900"/>
            </a:xfrm>
            <a:custGeom>
              <a:avLst/>
              <a:gdLst/>
              <a:ahLst/>
              <a:cxnLst/>
              <a:rect l="l" t="t" r="r" b="b"/>
              <a:pathLst>
                <a:path w="6339" h="3236" extrusionOk="0">
                  <a:moveTo>
                    <a:pt x="0" y="0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536;p35">
              <a:extLst>
                <a:ext uri="{FF2B5EF4-FFF2-40B4-BE49-F238E27FC236}">
                  <a16:creationId xmlns:a16="http://schemas.microsoft.com/office/drawing/2014/main" id="{B681153C-1E11-F536-C4C2-DA7970BC87AE}"/>
                </a:ext>
              </a:extLst>
            </p:cNvPr>
            <p:cNvSpPr/>
            <p:nvPr/>
          </p:nvSpPr>
          <p:spPr>
            <a:xfrm>
              <a:off x="3062350" y="4292675"/>
              <a:ext cx="187675" cy="137625"/>
            </a:xfrm>
            <a:custGeom>
              <a:avLst/>
              <a:gdLst/>
              <a:ahLst/>
              <a:cxnLst/>
              <a:rect l="l" t="t" r="r" b="b"/>
              <a:pathLst>
                <a:path w="7507" h="5505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05"/>
                  </a:lnTo>
                  <a:lnTo>
                    <a:pt x="7506" y="1602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537;p35">
              <a:extLst>
                <a:ext uri="{FF2B5EF4-FFF2-40B4-BE49-F238E27FC236}">
                  <a16:creationId xmlns:a16="http://schemas.microsoft.com/office/drawing/2014/main" id="{824F760F-14AF-DC1A-B6E1-E1D4D9B82D17}"/>
                </a:ext>
              </a:extLst>
            </p:cNvPr>
            <p:cNvSpPr/>
            <p:nvPr/>
          </p:nvSpPr>
          <p:spPr>
            <a:xfrm>
              <a:off x="3412600" y="375145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538;p35">
              <a:extLst>
                <a:ext uri="{FF2B5EF4-FFF2-40B4-BE49-F238E27FC236}">
                  <a16:creationId xmlns:a16="http://schemas.microsoft.com/office/drawing/2014/main" id="{974B1809-6C0B-521D-529F-3F14D0570E0C}"/>
                </a:ext>
              </a:extLst>
            </p:cNvPr>
            <p:cNvSpPr/>
            <p:nvPr/>
          </p:nvSpPr>
          <p:spPr>
            <a:xfrm>
              <a:off x="3412600" y="375145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539;p35">
              <a:extLst>
                <a:ext uri="{FF2B5EF4-FFF2-40B4-BE49-F238E27FC236}">
                  <a16:creationId xmlns:a16="http://schemas.microsoft.com/office/drawing/2014/main" id="{3B31E531-C69F-29AE-B224-D5D801C6BD81}"/>
                </a:ext>
              </a:extLst>
            </p:cNvPr>
            <p:cNvSpPr/>
            <p:nvPr/>
          </p:nvSpPr>
          <p:spPr>
            <a:xfrm>
              <a:off x="3412600" y="3751450"/>
              <a:ext cx="638000" cy="812275"/>
            </a:xfrm>
            <a:custGeom>
              <a:avLst/>
              <a:gdLst/>
              <a:ahLst/>
              <a:cxnLst/>
              <a:rect l="l" t="t" r="r" b="b"/>
              <a:pathLst>
                <a:path w="25520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25519" y="32491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540;p35">
              <a:extLst>
                <a:ext uri="{FF2B5EF4-FFF2-40B4-BE49-F238E27FC236}">
                  <a16:creationId xmlns:a16="http://schemas.microsoft.com/office/drawing/2014/main" id="{A7CACEAC-ED95-065C-6D50-690187B919C4}"/>
                </a:ext>
              </a:extLst>
            </p:cNvPr>
            <p:cNvSpPr/>
            <p:nvPr/>
          </p:nvSpPr>
          <p:spPr>
            <a:xfrm>
              <a:off x="3658625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541;p35">
              <a:extLst>
                <a:ext uri="{FF2B5EF4-FFF2-40B4-BE49-F238E27FC236}">
                  <a16:creationId xmlns:a16="http://schemas.microsoft.com/office/drawing/2014/main" id="{397AD69F-7F8E-8B19-B9FD-DA55A56DB169}"/>
                </a:ext>
              </a:extLst>
            </p:cNvPr>
            <p:cNvSpPr/>
            <p:nvPr/>
          </p:nvSpPr>
          <p:spPr>
            <a:xfrm>
              <a:off x="3831250" y="4044175"/>
              <a:ext cx="158450" cy="80900"/>
            </a:xfrm>
            <a:custGeom>
              <a:avLst/>
              <a:gdLst/>
              <a:ahLst/>
              <a:cxnLst/>
              <a:rect l="l" t="t" r="r" b="b"/>
              <a:pathLst>
                <a:path w="6338" h="3236" extrusionOk="0">
                  <a:moveTo>
                    <a:pt x="0" y="0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542;p35">
              <a:extLst>
                <a:ext uri="{FF2B5EF4-FFF2-40B4-BE49-F238E27FC236}">
                  <a16:creationId xmlns:a16="http://schemas.microsoft.com/office/drawing/2014/main" id="{59ACC671-3A04-E61E-30B6-5F1003C9FE38}"/>
                </a:ext>
              </a:extLst>
            </p:cNvPr>
            <p:cNvSpPr/>
            <p:nvPr/>
          </p:nvSpPr>
          <p:spPr>
            <a:xfrm>
              <a:off x="3729500" y="42926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543;p35">
              <a:extLst>
                <a:ext uri="{FF2B5EF4-FFF2-40B4-BE49-F238E27FC236}">
                  <a16:creationId xmlns:a16="http://schemas.microsoft.com/office/drawing/2014/main" id="{19A3F765-224D-70C1-1895-435BEA4E4214}"/>
                </a:ext>
              </a:extLst>
            </p:cNvPr>
            <p:cNvSpPr/>
            <p:nvPr/>
          </p:nvSpPr>
          <p:spPr>
            <a:xfrm>
              <a:off x="4079750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544;p35">
              <a:extLst>
                <a:ext uri="{FF2B5EF4-FFF2-40B4-BE49-F238E27FC236}">
                  <a16:creationId xmlns:a16="http://schemas.microsoft.com/office/drawing/2014/main" id="{C1ADE754-817A-4DA7-E226-FB6B578BBC1C}"/>
                </a:ext>
              </a:extLst>
            </p:cNvPr>
            <p:cNvSpPr/>
            <p:nvPr/>
          </p:nvSpPr>
          <p:spPr>
            <a:xfrm>
              <a:off x="4079750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545;p35">
              <a:extLst>
                <a:ext uri="{FF2B5EF4-FFF2-40B4-BE49-F238E27FC236}">
                  <a16:creationId xmlns:a16="http://schemas.microsoft.com/office/drawing/2014/main" id="{FBA7FD41-B889-1157-1B8A-BA65EE1A3DFF}"/>
                </a:ext>
              </a:extLst>
            </p:cNvPr>
            <p:cNvSpPr/>
            <p:nvPr/>
          </p:nvSpPr>
          <p:spPr>
            <a:xfrm>
              <a:off x="4079750" y="375145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25519" y="32491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546;p35">
              <a:extLst>
                <a:ext uri="{FF2B5EF4-FFF2-40B4-BE49-F238E27FC236}">
                  <a16:creationId xmlns:a16="http://schemas.microsoft.com/office/drawing/2014/main" id="{084DFCD7-9204-62AC-8854-5BDCDAB5E7ED}"/>
                </a:ext>
              </a:extLst>
            </p:cNvPr>
            <p:cNvSpPr/>
            <p:nvPr/>
          </p:nvSpPr>
          <p:spPr>
            <a:xfrm>
              <a:off x="4325750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547;p35">
              <a:extLst>
                <a:ext uri="{FF2B5EF4-FFF2-40B4-BE49-F238E27FC236}">
                  <a16:creationId xmlns:a16="http://schemas.microsoft.com/office/drawing/2014/main" id="{6901FE0A-F385-7899-E694-7AD9E39E10C5}"/>
                </a:ext>
              </a:extLst>
            </p:cNvPr>
            <p:cNvSpPr/>
            <p:nvPr/>
          </p:nvSpPr>
          <p:spPr>
            <a:xfrm>
              <a:off x="4498375" y="4044175"/>
              <a:ext cx="158475" cy="80900"/>
            </a:xfrm>
            <a:custGeom>
              <a:avLst/>
              <a:gdLst/>
              <a:ahLst/>
              <a:cxnLst/>
              <a:rect l="l" t="t" r="r" b="b"/>
              <a:pathLst>
                <a:path w="6339" h="3236" extrusionOk="0">
                  <a:moveTo>
                    <a:pt x="1" y="0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548;p35">
              <a:extLst>
                <a:ext uri="{FF2B5EF4-FFF2-40B4-BE49-F238E27FC236}">
                  <a16:creationId xmlns:a16="http://schemas.microsoft.com/office/drawing/2014/main" id="{96BBB500-FC6D-06BC-D062-3677CDED26F9}"/>
                </a:ext>
              </a:extLst>
            </p:cNvPr>
            <p:cNvSpPr/>
            <p:nvPr/>
          </p:nvSpPr>
          <p:spPr>
            <a:xfrm>
              <a:off x="4396650" y="42926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34" y="1"/>
                  </a:moveTo>
                  <a:lnTo>
                    <a:pt x="0" y="3904"/>
                  </a:lnTo>
                  <a:lnTo>
                    <a:pt x="6538" y="5538"/>
                  </a:lnTo>
                  <a:lnTo>
                    <a:pt x="7506" y="1635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549;p35">
              <a:extLst>
                <a:ext uri="{FF2B5EF4-FFF2-40B4-BE49-F238E27FC236}">
                  <a16:creationId xmlns:a16="http://schemas.microsoft.com/office/drawing/2014/main" id="{D36448C0-944E-86A0-A36E-0C6E4FC588F8}"/>
                </a:ext>
              </a:extLst>
            </p:cNvPr>
            <p:cNvSpPr/>
            <p:nvPr/>
          </p:nvSpPr>
          <p:spPr>
            <a:xfrm>
              <a:off x="1930725" y="1221325"/>
              <a:ext cx="3127250" cy="145950"/>
            </a:xfrm>
            <a:custGeom>
              <a:avLst/>
              <a:gdLst/>
              <a:ahLst/>
              <a:cxnLst/>
              <a:rect l="l" t="t" r="r" b="b"/>
              <a:pathLst>
                <a:path w="125090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550;p35">
              <a:extLst>
                <a:ext uri="{FF2B5EF4-FFF2-40B4-BE49-F238E27FC236}">
                  <a16:creationId xmlns:a16="http://schemas.microsoft.com/office/drawing/2014/main" id="{C5984ACD-7CC8-EA0C-6E48-49E2C03EA06C}"/>
                </a:ext>
              </a:extLst>
            </p:cNvPr>
            <p:cNvSpPr/>
            <p:nvPr/>
          </p:nvSpPr>
          <p:spPr>
            <a:xfrm>
              <a:off x="1930725" y="2305425"/>
              <a:ext cx="3127250" cy="145975"/>
            </a:xfrm>
            <a:custGeom>
              <a:avLst/>
              <a:gdLst/>
              <a:ahLst/>
              <a:cxnLst/>
              <a:rect l="l" t="t" r="r" b="b"/>
              <a:pathLst>
                <a:path w="125090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551;p35">
              <a:extLst>
                <a:ext uri="{FF2B5EF4-FFF2-40B4-BE49-F238E27FC236}">
                  <a16:creationId xmlns:a16="http://schemas.microsoft.com/office/drawing/2014/main" id="{1E3AD3FF-D859-E025-7A43-896E90DF2E4B}"/>
                </a:ext>
              </a:extLst>
            </p:cNvPr>
            <p:cNvSpPr/>
            <p:nvPr/>
          </p:nvSpPr>
          <p:spPr>
            <a:xfrm>
              <a:off x="1930725" y="3389525"/>
              <a:ext cx="3127250" cy="145975"/>
            </a:xfrm>
            <a:custGeom>
              <a:avLst/>
              <a:gdLst/>
              <a:ahLst/>
              <a:cxnLst/>
              <a:rect l="l" t="t" r="r" b="b"/>
              <a:pathLst>
                <a:path w="125090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1"/>
                  </a:ln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552;p35">
              <a:extLst>
                <a:ext uri="{FF2B5EF4-FFF2-40B4-BE49-F238E27FC236}">
                  <a16:creationId xmlns:a16="http://schemas.microsoft.com/office/drawing/2014/main" id="{4167FB66-022A-038F-48AE-534F1AAE6F45}"/>
                </a:ext>
              </a:extLst>
            </p:cNvPr>
            <p:cNvSpPr/>
            <p:nvPr/>
          </p:nvSpPr>
          <p:spPr>
            <a:xfrm>
              <a:off x="1930725" y="4473650"/>
              <a:ext cx="3127250" cy="145950"/>
            </a:xfrm>
            <a:custGeom>
              <a:avLst/>
              <a:gdLst/>
              <a:ahLst/>
              <a:cxnLst/>
              <a:rect l="l" t="t" r="r" b="b"/>
              <a:pathLst>
                <a:path w="125090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0"/>
                  </a:ln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553;p35">
              <a:extLst>
                <a:ext uri="{FF2B5EF4-FFF2-40B4-BE49-F238E27FC236}">
                  <a16:creationId xmlns:a16="http://schemas.microsoft.com/office/drawing/2014/main" id="{4F5465CD-1B75-E8ED-2ABD-7BEF767CD243}"/>
                </a:ext>
              </a:extLst>
            </p:cNvPr>
            <p:cNvSpPr/>
            <p:nvPr/>
          </p:nvSpPr>
          <p:spPr>
            <a:xfrm>
              <a:off x="5516600" y="606700"/>
              <a:ext cx="135125" cy="4429875"/>
            </a:xfrm>
            <a:custGeom>
              <a:avLst/>
              <a:gdLst/>
              <a:ahLst/>
              <a:cxnLst/>
              <a:rect l="l" t="t" r="r" b="b"/>
              <a:pathLst>
                <a:path w="5405" h="177195" extrusionOk="0">
                  <a:moveTo>
                    <a:pt x="1" y="1"/>
                  </a:moveTo>
                  <a:lnTo>
                    <a:pt x="1" y="177194"/>
                  </a:lnTo>
                  <a:lnTo>
                    <a:pt x="5405" y="177194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554;p35">
              <a:extLst>
                <a:ext uri="{FF2B5EF4-FFF2-40B4-BE49-F238E27FC236}">
                  <a16:creationId xmlns:a16="http://schemas.microsoft.com/office/drawing/2014/main" id="{C82301D2-B612-D8A2-7928-ACF538619DB1}"/>
                </a:ext>
              </a:extLst>
            </p:cNvPr>
            <p:cNvSpPr/>
            <p:nvPr/>
          </p:nvSpPr>
          <p:spPr>
            <a:xfrm>
              <a:off x="2628725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0" y="1"/>
                  </a:moveTo>
                  <a:lnTo>
                    <a:pt x="0" y="177194"/>
                  </a:lnTo>
                  <a:lnTo>
                    <a:pt x="5437" y="177194"/>
                  </a:lnTo>
                  <a:lnTo>
                    <a:pt x="54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555;p35">
              <a:extLst>
                <a:ext uri="{FF2B5EF4-FFF2-40B4-BE49-F238E27FC236}">
                  <a16:creationId xmlns:a16="http://schemas.microsoft.com/office/drawing/2014/main" id="{30ECACB9-C923-7DD8-73FA-7AF00C1CE8CD}"/>
                </a:ext>
              </a:extLst>
            </p:cNvPr>
            <p:cNvSpPr/>
            <p:nvPr/>
          </p:nvSpPr>
          <p:spPr>
            <a:xfrm>
              <a:off x="4984575" y="1221325"/>
              <a:ext cx="636300" cy="145950"/>
            </a:xfrm>
            <a:custGeom>
              <a:avLst/>
              <a:gdLst/>
              <a:ahLst/>
              <a:cxnLst/>
              <a:rect l="l" t="t" r="r" b="b"/>
              <a:pathLst>
                <a:path w="25452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556;p35">
              <a:extLst>
                <a:ext uri="{FF2B5EF4-FFF2-40B4-BE49-F238E27FC236}">
                  <a16:creationId xmlns:a16="http://schemas.microsoft.com/office/drawing/2014/main" id="{1F34F678-8D65-28C9-7EBE-A76CDEAF8682}"/>
                </a:ext>
              </a:extLst>
            </p:cNvPr>
            <p:cNvSpPr/>
            <p:nvPr/>
          </p:nvSpPr>
          <p:spPr>
            <a:xfrm>
              <a:off x="4984575" y="2305425"/>
              <a:ext cx="636300" cy="145975"/>
            </a:xfrm>
            <a:custGeom>
              <a:avLst/>
              <a:gdLst/>
              <a:ahLst/>
              <a:cxnLst/>
              <a:rect l="l" t="t" r="r" b="b"/>
              <a:pathLst>
                <a:path w="25452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557;p35">
              <a:extLst>
                <a:ext uri="{FF2B5EF4-FFF2-40B4-BE49-F238E27FC236}">
                  <a16:creationId xmlns:a16="http://schemas.microsoft.com/office/drawing/2014/main" id="{96B56994-FDB8-EBF2-031B-7F01E7730598}"/>
                </a:ext>
              </a:extLst>
            </p:cNvPr>
            <p:cNvSpPr/>
            <p:nvPr/>
          </p:nvSpPr>
          <p:spPr>
            <a:xfrm>
              <a:off x="4984575" y="3389525"/>
              <a:ext cx="636300" cy="145975"/>
            </a:xfrm>
            <a:custGeom>
              <a:avLst/>
              <a:gdLst/>
              <a:ahLst/>
              <a:cxnLst/>
              <a:rect l="l" t="t" r="r" b="b"/>
              <a:pathLst>
                <a:path w="25452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558;p35">
              <a:extLst>
                <a:ext uri="{FF2B5EF4-FFF2-40B4-BE49-F238E27FC236}">
                  <a16:creationId xmlns:a16="http://schemas.microsoft.com/office/drawing/2014/main" id="{4CBA8A63-7D58-1DF6-15BA-CEF31C6975FE}"/>
                </a:ext>
              </a:extLst>
            </p:cNvPr>
            <p:cNvSpPr/>
            <p:nvPr/>
          </p:nvSpPr>
          <p:spPr>
            <a:xfrm>
              <a:off x="4984575" y="4473650"/>
              <a:ext cx="636300" cy="145950"/>
            </a:xfrm>
            <a:custGeom>
              <a:avLst/>
              <a:gdLst/>
              <a:ahLst/>
              <a:cxnLst/>
              <a:rect l="l" t="t" r="r" b="b"/>
              <a:pathLst>
                <a:path w="25452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0"/>
                  </a:lnTo>
                  <a:close/>
                </a:path>
              </a:pathLst>
            </a:custGeom>
            <a:solidFill>
              <a:srgbClr val="757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559;p35">
              <a:extLst>
                <a:ext uri="{FF2B5EF4-FFF2-40B4-BE49-F238E27FC236}">
                  <a16:creationId xmlns:a16="http://schemas.microsoft.com/office/drawing/2014/main" id="{BE33E48F-8E89-D62F-921D-3295B5908440}"/>
                </a:ext>
              </a:extLst>
            </p:cNvPr>
            <p:cNvSpPr/>
            <p:nvPr/>
          </p:nvSpPr>
          <p:spPr>
            <a:xfrm>
              <a:off x="1919875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1" y="1"/>
                  </a:moveTo>
                  <a:lnTo>
                    <a:pt x="1" y="177194"/>
                  </a:lnTo>
                  <a:lnTo>
                    <a:pt x="5438" y="177194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560;p35">
              <a:extLst>
                <a:ext uri="{FF2B5EF4-FFF2-40B4-BE49-F238E27FC236}">
                  <a16:creationId xmlns:a16="http://schemas.microsoft.com/office/drawing/2014/main" id="{03FF2B0D-1AA0-7DD0-272D-FC8B58A7FD52}"/>
                </a:ext>
              </a:extLst>
            </p:cNvPr>
            <p:cNvSpPr/>
            <p:nvPr/>
          </p:nvSpPr>
          <p:spPr>
            <a:xfrm>
              <a:off x="3420950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0" y="1"/>
                  </a:moveTo>
                  <a:lnTo>
                    <a:pt x="0" y="177194"/>
                  </a:lnTo>
                  <a:lnTo>
                    <a:pt x="5438" y="177194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561;p35">
              <a:extLst>
                <a:ext uri="{FF2B5EF4-FFF2-40B4-BE49-F238E27FC236}">
                  <a16:creationId xmlns:a16="http://schemas.microsoft.com/office/drawing/2014/main" id="{499B1CDA-3D54-DB61-F7A9-8C5245E2A987}"/>
                </a:ext>
              </a:extLst>
            </p:cNvPr>
            <p:cNvSpPr/>
            <p:nvPr/>
          </p:nvSpPr>
          <p:spPr>
            <a:xfrm>
              <a:off x="4922025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0" y="1"/>
                  </a:moveTo>
                  <a:lnTo>
                    <a:pt x="0" y="177194"/>
                  </a:lnTo>
                  <a:lnTo>
                    <a:pt x="5437" y="177194"/>
                  </a:lnTo>
                  <a:lnTo>
                    <a:pt x="54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562;p35">
              <a:extLst>
                <a:ext uri="{FF2B5EF4-FFF2-40B4-BE49-F238E27FC236}">
                  <a16:creationId xmlns:a16="http://schemas.microsoft.com/office/drawing/2014/main" id="{3CB4C166-0CA5-7ABA-E85F-B31FD6B16F75}"/>
                </a:ext>
              </a:extLst>
            </p:cNvPr>
            <p:cNvSpPr/>
            <p:nvPr/>
          </p:nvSpPr>
          <p:spPr>
            <a:xfrm>
              <a:off x="3720325" y="2146150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563;p35">
              <a:extLst>
                <a:ext uri="{FF2B5EF4-FFF2-40B4-BE49-F238E27FC236}">
                  <a16:creationId xmlns:a16="http://schemas.microsoft.com/office/drawing/2014/main" id="{555AAC7F-F3EB-7A49-3DCE-B7E445037FA8}"/>
                </a:ext>
              </a:extLst>
            </p:cNvPr>
            <p:cNvSpPr/>
            <p:nvPr/>
          </p:nvSpPr>
          <p:spPr>
            <a:xfrm>
              <a:off x="3720325" y="2146150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564;p35">
              <a:extLst>
                <a:ext uri="{FF2B5EF4-FFF2-40B4-BE49-F238E27FC236}">
                  <a16:creationId xmlns:a16="http://schemas.microsoft.com/office/drawing/2014/main" id="{6AE76506-6CCD-BE0F-ECA8-BBB099ADD5EB}"/>
                </a:ext>
              </a:extLst>
            </p:cNvPr>
            <p:cNvSpPr/>
            <p:nvPr/>
          </p:nvSpPr>
          <p:spPr>
            <a:xfrm>
              <a:off x="3720325" y="2146150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fill="none" extrusionOk="0">
                  <a:moveTo>
                    <a:pt x="1" y="0"/>
                  </a:moveTo>
                  <a:lnTo>
                    <a:pt x="42531" y="0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565;p35">
              <a:extLst>
                <a:ext uri="{FF2B5EF4-FFF2-40B4-BE49-F238E27FC236}">
                  <a16:creationId xmlns:a16="http://schemas.microsoft.com/office/drawing/2014/main" id="{3D37BCBB-5F75-069D-6DC2-ECE936ECDF15}"/>
                </a:ext>
              </a:extLst>
            </p:cNvPr>
            <p:cNvSpPr/>
            <p:nvPr/>
          </p:nvSpPr>
          <p:spPr>
            <a:xfrm>
              <a:off x="3720325" y="2146150"/>
              <a:ext cx="758075" cy="965700"/>
            </a:xfrm>
            <a:custGeom>
              <a:avLst/>
              <a:gdLst/>
              <a:ahLst/>
              <a:cxnLst/>
              <a:rect l="l" t="t" r="r" b="b"/>
              <a:pathLst>
                <a:path w="30323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30322" y="38628"/>
                  </a:lnTo>
                  <a:lnTo>
                    <a:pt x="30322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566;p35">
              <a:extLst>
                <a:ext uri="{FF2B5EF4-FFF2-40B4-BE49-F238E27FC236}">
                  <a16:creationId xmlns:a16="http://schemas.microsoft.com/office/drawing/2014/main" id="{CC5C1F9F-DFCB-D708-EAC2-9AD89AFB8996}"/>
                </a:ext>
              </a:extLst>
            </p:cNvPr>
            <p:cNvSpPr/>
            <p:nvPr/>
          </p:nvSpPr>
          <p:spPr>
            <a:xfrm>
              <a:off x="4013025" y="2146150"/>
              <a:ext cx="162650" cy="269375"/>
            </a:xfrm>
            <a:custGeom>
              <a:avLst/>
              <a:gdLst/>
              <a:ahLst/>
              <a:cxnLst/>
              <a:rect l="l" t="t" r="r" b="b"/>
              <a:pathLst>
                <a:path w="6506" h="10775" extrusionOk="0">
                  <a:moveTo>
                    <a:pt x="1" y="0"/>
                  </a:moveTo>
                  <a:lnTo>
                    <a:pt x="1" y="10775"/>
                  </a:lnTo>
                  <a:lnTo>
                    <a:pt x="6506" y="10775"/>
                  </a:lnTo>
                  <a:lnTo>
                    <a:pt x="65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567;p35">
              <a:extLst>
                <a:ext uri="{FF2B5EF4-FFF2-40B4-BE49-F238E27FC236}">
                  <a16:creationId xmlns:a16="http://schemas.microsoft.com/office/drawing/2014/main" id="{D29791BC-124D-5B10-8030-FE73FA8DDAF4}"/>
                </a:ext>
              </a:extLst>
            </p:cNvPr>
            <p:cNvSpPr/>
            <p:nvPr/>
          </p:nvSpPr>
          <p:spPr>
            <a:xfrm>
              <a:off x="4217350" y="2494725"/>
              <a:ext cx="189325" cy="95925"/>
            </a:xfrm>
            <a:custGeom>
              <a:avLst/>
              <a:gdLst/>
              <a:ahLst/>
              <a:cxnLst/>
              <a:rect l="l" t="t" r="r" b="b"/>
              <a:pathLst>
                <a:path w="7573" h="3837" extrusionOk="0">
                  <a:moveTo>
                    <a:pt x="0" y="1"/>
                  </a:moveTo>
                  <a:lnTo>
                    <a:pt x="0" y="3837"/>
                  </a:lnTo>
                  <a:lnTo>
                    <a:pt x="7573" y="3837"/>
                  </a:lnTo>
                  <a:lnTo>
                    <a:pt x="75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568;p35">
              <a:extLst>
                <a:ext uri="{FF2B5EF4-FFF2-40B4-BE49-F238E27FC236}">
                  <a16:creationId xmlns:a16="http://schemas.microsoft.com/office/drawing/2014/main" id="{8EE6A9D2-1C5D-22B3-56C0-DCBF5889E1BE}"/>
                </a:ext>
              </a:extLst>
            </p:cNvPr>
            <p:cNvSpPr/>
            <p:nvPr/>
          </p:nvSpPr>
          <p:spPr>
            <a:xfrm>
              <a:off x="4096425" y="2789950"/>
              <a:ext cx="223525" cy="163475"/>
            </a:xfrm>
            <a:custGeom>
              <a:avLst/>
              <a:gdLst/>
              <a:ahLst/>
              <a:cxnLst/>
              <a:rect l="l" t="t" r="r" b="b"/>
              <a:pathLst>
                <a:path w="8941" h="6539" extrusionOk="0">
                  <a:moveTo>
                    <a:pt x="1168" y="0"/>
                  </a:moveTo>
                  <a:lnTo>
                    <a:pt x="1" y="4637"/>
                  </a:lnTo>
                  <a:lnTo>
                    <a:pt x="7773" y="6538"/>
                  </a:lnTo>
                  <a:lnTo>
                    <a:pt x="8940" y="1901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569;p35">
              <a:extLst>
                <a:ext uri="{FF2B5EF4-FFF2-40B4-BE49-F238E27FC236}">
                  <a16:creationId xmlns:a16="http://schemas.microsoft.com/office/drawing/2014/main" id="{43570C51-9886-EB25-3E16-21B5A2A7CED5}"/>
                </a:ext>
              </a:extLst>
            </p:cNvPr>
            <p:cNvSpPr/>
            <p:nvPr/>
          </p:nvSpPr>
          <p:spPr>
            <a:xfrm>
              <a:off x="308070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570;p35">
              <a:extLst>
                <a:ext uri="{FF2B5EF4-FFF2-40B4-BE49-F238E27FC236}">
                  <a16:creationId xmlns:a16="http://schemas.microsoft.com/office/drawing/2014/main" id="{1020E79E-DE21-A764-A40B-C044335D895D}"/>
                </a:ext>
              </a:extLst>
            </p:cNvPr>
            <p:cNvSpPr/>
            <p:nvPr/>
          </p:nvSpPr>
          <p:spPr>
            <a:xfrm>
              <a:off x="308070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571;p35">
              <a:extLst>
                <a:ext uri="{FF2B5EF4-FFF2-40B4-BE49-F238E27FC236}">
                  <a16:creationId xmlns:a16="http://schemas.microsoft.com/office/drawing/2014/main" id="{DDE06365-ED12-917F-4AAA-644E6254E22A}"/>
                </a:ext>
              </a:extLst>
            </p:cNvPr>
            <p:cNvSpPr/>
            <p:nvPr/>
          </p:nvSpPr>
          <p:spPr>
            <a:xfrm>
              <a:off x="308070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fill="none" extrusionOk="0">
                  <a:moveTo>
                    <a:pt x="1" y="1"/>
                  </a:moveTo>
                  <a:lnTo>
                    <a:pt x="42531" y="1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572;p35">
              <a:extLst>
                <a:ext uri="{FF2B5EF4-FFF2-40B4-BE49-F238E27FC236}">
                  <a16:creationId xmlns:a16="http://schemas.microsoft.com/office/drawing/2014/main" id="{3D6D63BE-CABA-9403-ECD0-142250B77612}"/>
                </a:ext>
              </a:extLst>
            </p:cNvPr>
            <p:cNvSpPr/>
            <p:nvPr/>
          </p:nvSpPr>
          <p:spPr>
            <a:xfrm>
              <a:off x="3080700" y="4070850"/>
              <a:ext cx="758075" cy="965725"/>
            </a:xfrm>
            <a:custGeom>
              <a:avLst/>
              <a:gdLst/>
              <a:ahLst/>
              <a:cxnLst/>
              <a:rect l="l" t="t" r="r" b="b"/>
              <a:pathLst>
                <a:path w="30323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30322" y="38628"/>
                  </a:lnTo>
                  <a:lnTo>
                    <a:pt x="30322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573;p35">
              <a:extLst>
                <a:ext uri="{FF2B5EF4-FFF2-40B4-BE49-F238E27FC236}">
                  <a16:creationId xmlns:a16="http://schemas.microsoft.com/office/drawing/2014/main" id="{5A9D602C-F6E1-F708-A8F6-1CE848011E3A}"/>
                </a:ext>
              </a:extLst>
            </p:cNvPr>
            <p:cNvSpPr/>
            <p:nvPr/>
          </p:nvSpPr>
          <p:spPr>
            <a:xfrm>
              <a:off x="3373425" y="4070850"/>
              <a:ext cx="162625" cy="269400"/>
            </a:xfrm>
            <a:custGeom>
              <a:avLst/>
              <a:gdLst/>
              <a:ahLst/>
              <a:cxnLst/>
              <a:rect l="l" t="t" r="r" b="b"/>
              <a:pathLst>
                <a:path w="6505" h="10776" extrusionOk="0">
                  <a:moveTo>
                    <a:pt x="0" y="1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574;p35">
              <a:extLst>
                <a:ext uri="{FF2B5EF4-FFF2-40B4-BE49-F238E27FC236}">
                  <a16:creationId xmlns:a16="http://schemas.microsoft.com/office/drawing/2014/main" id="{7E285F93-011B-5ED5-154C-0F54471BEA88}"/>
                </a:ext>
              </a:extLst>
            </p:cNvPr>
            <p:cNvSpPr/>
            <p:nvPr/>
          </p:nvSpPr>
          <p:spPr>
            <a:xfrm>
              <a:off x="3154100" y="4862250"/>
              <a:ext cx="189325" cy="96775"/>
            </a:xfrm>
            <a:custGeom>
              <a:avLst/>
              <a:gdLst/>
              <a:ahLst/>
              <a:cxnLst/>
              <a:rect l="l" t="t" r="r" b="b"/>
              <a:pathLst>
                <a:path w="7573" h="3871" extrusionOk="0">
                  <a:moveTo>
                    <a:pt x="0" y="1"/>
                  </a:moveTo>
                  <a:lnTo>
                    <a:pt x="0" y="3870"/>
                  </a:lnTo>
                  <a:lnTo>
                    <a:pt x="7572" y="3870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575;p35">
              <a:extLst>
                <a:ext uri="{FF2B5EF4-FFF2-40B4-BE49-F238E27FC236}">
                  <a16:creationId xmlns:a16="http://schemas.microsoft.com/office/drawing/2014/main" id="{CF8F8E11-A61F-2DBA-BFD6-127C393C34C7}"/>
                </a:ext>
              </a:extLst>
            </p:cNvPr>
            <p:cNvSpPr/>
            <p:nvPr/>
          </p:nvSpPr>
          <p:spPr>
            <a:xfrm>
              <a:off x="3516025" y="4370225"/>
              <a:ext cx="223500" cy="164325"/>
            </a:xfrm>
            <a:custGeom>
              <a:avLst/>
              <a:gdLst/>
              <a:ahLst/>
              <a:cxnLst/>
              <a:rect l="l" t="t" r="r" b="b"/>
              <a:pathLst>
                <a:path w="8940" h="6573" extrusionOk="0">
                  <a:moveTo>
                    <a:pt x="1168" y="1"/>
                  </a:moveTo>
                  <a:lnTo>
                    <a:pt x="0" y="4638"/>
                  </a:lnTo>
                  <a:lnTo>
                    <a:pt x="7806" y="6572"/>
                  </a:lnTo>
                  <a:lnTo>
                    <a:pt x="8940" y="1936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576;p35">
              <a:extLst>
                <a:ext uri="{FF2B5EF4-FFF2-40B4-BE49-F238E27FC236}">
                  <a16:creationId xmlns:a16="http://schemas.microsoft.com/office/drawing/2014/main" id="{F511F3DE-0C9C-292D-A643-E0F955E2B8E5}"/>
                </a:ext>
              </a:extLst>
            </p:cNvPr>
            <p:cNvSpPr/>
            <p:nvPr/>
          </p:nvSpPr>
          <p:spPr>
            <a:xfrm>
              <a:off x="3862925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577;p35">
              <a:extLst>
                <a:ext uri="{FF2B5EF4-FFF2-40B4-BE49-F238E27FC236}">
                  <a16:creationId xmlns:a16="http://schemas.microsoft.com/office/drawing/2014/main" id="{0B1B4F4F-361E-0269-9B29-482D260FA245}"/>
                </a:ext>
              </a:extLst>
            </p:cNvPr>
            <p:cNvSpPr/>
            <p:nvPr/>
          </p:nvSpPr>
          <p:spPr>
            <a:xfrm>
              <a:off x="3862925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578;p35">
              <a:extLst>
                <a:ext uri="{FF2B5EF4-FFF2-40B4-BE49-F238E27FC236}">
                  <a16:creationId xmlns:a16="http://schemas.microsoft.com/office/drawing/2014/main" id="{83567FDE-DDB0-1284-E4CF-E6D6EF7D66E8}"/>
                </a:ext>
              </a:extLst>
            </p:cNvPr>
            <p:cNvSpPr/>
            <p:nvPr/>
          </p:nvSpPr>
          <p:spPr>
            <a:xfrm>
              <a:off x="3862925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fill="none" extrusionOk="0">
                  <a:moveTo>
                    <a:pt x="1" y="1"/>
                  </a:moveTo>
                  <a:lnTo>
                    <a:pt x="42531" y="1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579;p35">
              <a:extLst>
                <a:ext uri="{FF2B5EF4-FFF2-40B4-BE49-F238E27FC236}">
                  <a16:creationId xmlns:a16="http://schemas.microsoft.com/office/drawing/2014/main" id="{605D135A-C96D-A74E-3984-F369D14E54DE}"/>
                </a:ext>
              </a:extLst>
            </p:cNvPr>
            <p:cNvSpPr/>
            <p:nvPr/>
          </p:nvSpPr>
          <p:spPr>
            <a:xfrm>
              <a:off x="3862925" y="4070850"/>
              <a:ext cx="757225" cy="965725"/>
            </a:xfrm>
            <a:custGeom>
              <a:avLst/>
              <a:gdLst/>
              <a:ahLst/>
              <a:cxnLst/>
              <a:rect l="l" t="t" r="r" b="b"/>
              <a:pathLst>
                <a:path w="30289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30289" y="38628"/>
                  </a:lnTo>
                  <a:lnTo>
                    <a:pt x="30289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580;p35">
              <a:extLst>
                <a:ext uri="{FF2B5EF4-FFF2-40B4-BE49-F238E27FC236}">
                  <a16:creationId xmlns:a16="http://schemas.microsoft.com/office/drawing/2014/main" id="{FAE9EE95-1D3D-94BE-4080-B1D51979139C}"/>
                </a:ext>
              </a:extLst>
            </p:cNvPr>
            <p:cNvSpPr/>
            <p:nvPr/>
          </p:nvSpPr>
          <p:spPr>
            <a:xfrm>
              <a:off x="4155650" y="4070850"/>
              <a:ext cx="162625" cy="269400"/>
            </a:xfrm>
            <a:custGeom>
              <a:avLst/>
              <a:gdLst/>
              <a:ahLst/>
              <a:cxnLst/>
              <a:rect l="l" t="t" r="r" b="b"/>
              <a:pathLst>
                <a:path w="6505" h="10776" extrusionOk="0">
                  <a:moveTo>
                    <a:pt x="0" y="1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581;p35">
              <a:extLst>
                <a:ext uri="{FF2B5EF4-FFF2-40B4-BE49-F238E27FC236}">
                  <a16:creationId xmlns:a16="http://schemas.microsoft.com/office/drawing/2014/main" id="{A66BA060-2475-F1E4-BE03-CD810D01BD22}"/>
                </a:ext>
              </a:extLst>
            </p:cNvPr>
            <p:cNvSpPr/>
            <p:nvPr/>
          </p:nvSpPr>
          <p:spPr>
            <a:xfrm>
              <a:off x="4359950" y="4419450"/>
              <a:ext cx="188500" cy="95925"/>
            </a:xfrm>
            <a:custGeom>
              <a:avLst/>
              <a:gdLst/>
              <a:ahLst/>
              <a:cxnLst/>
              <a:rect l="l" t="t" r="r" b="b"/>
              <a:pathLst>
                <a:path w="7540" h="3837" extrusionOk="0">
                  <a:moveTo>
                    <a:pt x="1" y="0"/>
                  </a:moveTo>
                  <a:lnTo>
                    <a:pt x="1" y="3836"/>
                  </a:lnTo>
                  <a:lnTo>
                    <a:pt x="7539" y="3836"/>
                  </a:lnTo>
                  <a:lnTo>
                    <a:pt x="75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582;p35">
              <a:extLst>
                <a:ext uri="{FF2B5EF4-FFF2-40B4-BE49-F238E27FC236}">
                  <a16:creationId xmlns:a16="http://schemas.microsoft.com/office/drawing/2014/main" id="{75968ADE-3297-83A7-0872-8C2F6D06337E}"/>
                </a:ext>
              </a:extLst>
            </p:cNvPr>
            <p:cNvSpPr/>
            <p:nvPr/>
          </p:nvSpPr>
          <p:spPr>
            <a:xfrm>
              <a:off x="3905450" y="4304350"/>
              <a:ext cx="222700" cy="164325"/>
            </a:xfrm>
            <a:custGeom>
              <a:avLst/>
              <a:gdLst/>
              <a:ahLst/>
              <a:cxnLst/>
              <a:rect l="l" t="t" r="r" b="b"/>
              <a:pathLst>
                <a:path w="8908" h="6573" extrusionOk="0">
                  <a:moveTo>
                    <a:pt x="1135" y="1"/>
                  </a:moveTo>
                  <a:lnTo>
                    <a:pt x="1" y="4637"/>
                  </a:lnTo>
                  <a:lnTo>
                    <a:pt x="7773" y="6572"/>
                  </a:lnTo>
                  <a:lnTo>
                    <a:pt x="8907" y="1935"/>
                  </a:lnTo>
                  <a:lnTo>
                    <a:pt x="11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583;p35">
              <a:extLst>
                <a:ext uri="{FF2B5EF4-FFF2-40B4-BE49-F238E27FC236}">
                  <a16:creationId xmlns:a16="http://schemas.microsoft.com/office/drawing/2014/main" id="{5C620CE0-F880-127F-64E9-AE03CB72EE62}"/>
                </a:ext>
              </a:extLst>
            </p:cNvPr>
            <p:cNvSpPr/>
            <p:nvPr/>
          </p:nvSpPr>
          <p:spPr>
            <a:xfrm>
              <a:off x="465515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584;p35">
              <a:extLst>
                <a:ext uri="{FF2B5EF4-FFF2-40B4-BE49-F238E27FC236}">
                  <a16:creationId xmlns:a16="http://schemas.microsoft.com/office/drawing/2014/main" id="{09E7B7D2-7BD9-86A1-FF3A-D24D13EB2E69}"/>
                </a:ext>
              </a:extLst>
            </p:cNvPr>
            <p:cNvSpPr/>
            <p:nvPr/>
          </p:nvSpPr>
          <p:spPr>
            <a:xfrm>
              <a:off x="465515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585;p35">
              <a:extLst>
                <a:ext uri="{FF2B5EF4-FFF2-40B4-BE49-F238E27FC236}">
                  <a16:creationId xmlns:a16="http://schemas.microsoft.com/office/drawing/2014/main" id="{839374BF-6CFF-C464-3F19-DD2E511FDEBD}"/>
                </a:ext>
              </a:extLst>
            </p:cNvPr>
            <p:cNvSpPr/>
            <p:nvPr/>
          </p:nvSpPr>
          <p:spPr>
            <a:xfrm>
              <a:off x="465515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fill="none" extrusionOk="0">
                  <a:moveTo>
                    <a:pt x="1" y="1"/>
                  </a:moveTo>
                  <a:lnTo>
                    <a:pt x="42531" y="1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586;p35">
              <a:extLst>
                <a:ext uri="{FF2B5EF4-FFF2-40B4-BE49-F238E27FC236}">
                  <a16:creationId xmlns:a16="http://schemas.microsoft.com/office/drawing/2014/main" id="{A2483F87-9387-2EF7-6C19-6988782ACE10}"/>
                </a:ext>
              </a:extLst>
            </p:cNvPr>
            <p:cNvSpPr/>
            <p:nvPr/>
          </p:nvSpPr>
          <p:spPr>
            <a:xfrm>
              <a:off x="4655150" y="4070850"/>
              <a:ext cx="757250" cy="965725"/>
            </a:xfrm>
            <a:custGeom>
              <a:avLst/>
              <a:gdLst/>
              <a:ahLst/>
              <a:cxnLst/>
              <a:rect l="l" t="t" r="r" b="b"/>
              <a:pathLst>
                <a:path w="30290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30289" y="38628"/>
                  </a:lnTo>
                  <a:lnTo>
                    <a:pt x="30289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587;p35">
              <a:extLst>
                <a:ext uri="{FF2B5EF4-FFF2-40B4-BE49-F238E27FC236}">
                  <a16:creationId xmlns:a16="http://schemas.microsoft.com/office/drawing/2014/main" id="{93DE854D-57F4-48E7-BA5F-B5124099896A}"/>
                </a:ext>
              </a:extLst>
            </p:cNvPr>
            <p:cNvSpPr/>
            <p:nvPr/>
          </p:nvSpPr>
          <p:spPr>
            <a:xfrm>
              <a:off x="4947875" y="4070850"/>
              <a:ext cx="162625" cy="269400"/>
            </a:xfrm>
            <a:custGeom>
              <a:avLst/>
              <a:gdLst/>
              <a:ahLst/>
              <a:cxnLst/>
              <a:rect l="l" t="t" r="r" b="b"/>
              <a:pathLst>
                <a:path w="6505" h="10776" extrusionOk="0">
                  <a:moveTo>
                    <a:pt x="0" y="1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588;p35">
              <a:extLst>
                <a:ext uri="{FF2B5EF4-FFF2-40B4-BE49-F238E27FC236}">
                  <a16:creationId xmlns:a16="http://schemas.microsoft.com/office/drawing/2014/main" id="{9C09C342-85C7-16A9-23E8-6DC98D9C6831}"/>
                </a:ext>
              </a:extLst>
            </p:cNvPr>
            <p:cNvSpPr/>
            <p:nvPr/>
          </p:nvSpPr>
          <p:spPr>
            <a:xfrm>
              <a:off x="5152175" y="4419450"/>
              <a:ext cx="188500" cy="95925"/>
            </a:xfrm>
            <a:custGeom>
              <a:avLst/>
              <a:gdLst/>
              <a:ahLst/>
              <a:cxnLst/>
              <a:rect l="l" t="t" r="r" b="b"/>
              <a:pathLst>
                <a:path w="7540" h="3837" extrusionOk="0">
                  <a:moveTo>
                    <a:pt x="1" y="0"/>
                  </a:moveTo>
                  <a:lnTo>
                    <a:pt x="1" y="3836"/>
                  </a:lnTo>
                  <a:lnTo>
                    <a:pt x="7540" y="3836"/>
                  </a:lnTo>
                  <a:lnTo>
                    <a:pt x="75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589;p35">
              <a:extLst>
                <a:ext uri="{FF2B5EF4-FFF2-40B4-BE49-F238E27FC236}">
                  <a16:creationId xmlns:a16="http://schemas.microsoft.com/office/drawing/2014/main" id="{0F94B9AE-2009-5BCC-8E42-7860AE8558F0}"/>
                </a:ext>
              </a:extLst>
            </p:cNvPr>
            <p:cNvSpPr/>
            <p:nvPr/>
          </p:nvSpPr>
          <p:spPr>
            <a:xfrm>
              <a:off x="4697700" y="4304350"/>
              <a:ext cx="222675" cy="164325"/>
            </a:xfrm>
            <a:custGeom>
              <a:avLst/>
              <a:gdLst/>
              <a:ahLst/>
              <a:cxnLst/>
              <a:rect l="l" t="t" r="r" b="b"/>
              <a:pathLst>
                <a:path w="8907" h="6573" extrusionOk="0">
                  <a:moveTo>
                    <a:pt x="1134" y="1"/>
                  </a:moveTo>
                  <a:lnTo>
                    <a:pt x="0" y="4637"/>
                  </a:lnTo>
                  <a:lnTo>
                    <a:pt x="7772" y="6572"/>
                  </a:lnTo>
                  <a:lnTo>
                    <a:pt x="8907" y="1935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590;p35">
              <a:extLst>
                <a:ext uri="{FF2B5EF4-FFF2-40B4-BE49-F238E27FC236}">
                  <a16:creationId xmlns:a16="http://schemas.microsoft.com/office/drawing/2014/main" id="{7C443431-16A4-FF71-642B-E3B72DE47E24}"/>
                </a:ext>
              </a:extLst>
            </p:cNvPr>
            <p:cNvSpPr/>
            <p:nvPr/>
          </p:nvSpPr>
          <p:spPr>
            <a:xfrm>
              <a:off x="3447625" y="3107675"/>
              <a:ext cx="1063300" cy="965700"/>
            </a:xfrm>
            <a:custGeom>
              <a:avLst/>
              <a:gdLst/>
              <a:ahLst/>
              <a:cxnLst/>
              <a:rect l="l" t="t" r="r" b="b"/>
              <a:pathLst>
                <a:path w="42532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591;p35">
              <a:extLst>
                <a:ext uri="{FF2B5EF4-FFF2-40B4-BE49-F238E27FC236}">
                  <a16:creationId xmlns:a16="http://schemas.microsoft.com/office/drawing/2014/main" id="{6D5903ED-AEF1-D4B4-CD97-2DCE1B02D777}"/>
                </a:ext>
              </a:extLst>
            </p:cNvPr>
            <p:cNvSpPr/>
            <p:nvPr/>
          </p:nvSpPr>
          <p:spPr>
            <a:xfrm>
              <a:off x="3447625" y="3107675"/>
              <a:ext cx="1063300" cy="965700"/>
            </a:xfrm>
            <a:custGeom>
              <a:avLst/>
              <a:gdLst/>
              <a:ahLst/>
              <a:cxnLst/>
              <a:rect l="l" t="t" r="r" b="b"/>
              <a:pathLst>
                <a:path w="42532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592;p35">
              <a:extLst>
                <a:ext uri="{FF2B5EF4-FFF2-40B4-BE49-F238E27FC236}">
                  <a16:creationId xmlns:a16="http://schemas.microsoft.com/office/drawing/2014/main" id="{723786D8-2B38-2112-0A34-24E87825F672}"/>
                </a:ext>
              </a:extLst>
            </p:cNvPr>
            <p:cNvSpPr/>
            <p:nvPr/>
          </p:nvSpPr>
          <p:spPr>
            <a:xfrm>
              <a:off x="3447625" y="3107675"/>
              <a:ext cx="1063300" cy="965700"/>
            </a:xfrm>
            <a:custGeom>
              <a:avLst/>
              <a:gdLst/>
              <a:ahLst/>
              <a:cxnLst/>
              <a:rect l="l" t="t" r="r" b="b"/>
              <a:pathLst>
                <a:path w="42532" h="38628" fill="none" extrusionOk="0">
                  <a:moveTo>
                    <a:pt x="1" y="0"/>
                  </a:moveTo>
                  <a:lnTo>
                    <a:pt x="42531" y="0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593;p35">
              <a:extLst>
                <a:ext uri="{FF2B5EF4-FFF2-40B4-BE49-F238E27FC236}">
                  <a16:creationId xmlns:a16="http://schemas.microsoft.com/office/drawing/2014/main" id="{2D6B5BA6-F7A8-E483-BEA2-DB54E491CC5A}"/>
                </a:ext>
              </a:extLst>
            </p:cNvPr>
            <p:cNvSpPr/>
            <p:nvPr/>
          </p:nvSpPr>
          <p:spPr>
            <a:xfrm>
              <a:off x="3447625" y="3107675"/>
              <a:ext cx="757250" cy="965700"/>
            </a:xfrm>
            <a:custGeom>
              <a:avLst/>
              <a:gdLst/>
              <a:ahLst/>
              <a:cxnLst/>
              <a:rect l="l" t="t" r="r" b="b"/>
              <a:pathLst>
                <a:path w="30290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30289" y="38628"/>
                  </a:lnTo>
                  <a:lnTo>
                    <a:pt x="30289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594;p35">
              <a:extLst>
                <a:ext uri="{FF2B5EF4-FFF2-40B4-BE49-F238E27FC236}">
                  <a16:creationId xmlns:a16="http://schemas.microsoft.com/office/drawing/2014/main" id="{E83424ED-7E72-C4B9-DC91-3F18076EE291}"/>
                </a:ext>
              </a:extLst>
            </p:cNvPr>
            <p:cNvSpPr/>
            <p:nvPr/>
          </p:nvSpPr>
          <p:spPr>
            <a:xfrm>
              <a:off x="3740350" y="3107675"/>
              <a:ext cx="162625" cy="269375"/>
            </a:xfrm>
            <a:custGeom>
              <a:avLst/>
              <a:gdLst/>
              <a:ahLst/>
              <a:cxnLst/>
              <a:rect l="l" t="t" r="r" b="b"/>
              <a:pathLst>
                <a:path w="6505" h="10775" extrusionOk="0">
                  <a:moveTo>
                    <a:pt x="0" y="0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595;p35">
              <a:extLst>
                <a:ext uri="{FF2B5EF4-FFF2-40B4-BE49-F238E27FC236}">
                  <a16:creationId xmlns:a16="http://schemas.microsoft.com/office/drawing/2014/main" id="{C16AA2CA-B7B1-0DF4-B2FB-40B76609AF1A}"/>
                </a:ext>
              </a:extLst>
            </p:cNvPr>
            <p:cNvSpPr/>
            <p:nvPr/>
          </p:nvSpPr>
          <p:spPr>
            <a:xfrm>
              <a:off x="3944650" y="3456250"/>
              <a:ext cx="189325" cy="96750"/>
            </a:xfrm>
            <a:custGeom>
              <a:avLst/>
              <a:gdLst/>
              <a:ahLst/>
              <a:cxnLst/>
              <a:rect l="l" t="t" r="r" b="b"/>
              <a:pathLst>
                <a:path w="7573" h="3870" extrusionOk="0">
                  <a:moveTo>
                    <a:pt x="1" y="0"/>
                  </a:moveTo>
                  <a:lnTo>
                    <a:pt x="1" y="3870"/>
                  </a:lnTo>
                  <a:lnTo>
                    <a:pt x="7573" y="3870"/>
                  </a:lnTo>
                  <a:lnTo>
                    <a:pt x="75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596;p35">
              <a:extLst>
                <a:ext uri="{FF2B5EF4-FFF2-40B4-BE49-F238E27FC236}">
                  <a16:creationId xmlns:a16="http://schemas.microsoft.com/office/drawing/2014/main" id="{746C7357-DAFD-7ECD-6540-82252D7C5E3E}"/>
                </a:ext>
              </a:extLst>
            </p:cNvPr>
            <p:cNvSpPr/>
            <p:nvPr/>
          </p:nvSpPr>
          <p:spPr>
            <a:xfrm>
              <a:off x="3490175" y="3341175"/>
              <a:ext cx="222675" cy="164300"/>
            </a:xfrm>
            <a:custGeom>
              <a:avLst/>
              <a:gdLst/>
              <a:ahLst/>
              <a:cxnLst/>
              <a:rect l="l" t="t" r="r" b="b"/>
              <a:pathLst>
                <a:path w="8907" h="6572" extrusionOk="0">
                  <a:moveTo>
                    <a:pt x="1134" y="0"/>
                  </a:moveTo>
                  <a:lnTo>
                    <a:pt x="0" y="4670"/>
                  </a:lnTo>
                  <a:lnTo>
                    <a:pt x="7772" y="6572"/>
                  </a:lnTo>
                  <a:lnTo>
                    <a:pt x="8906" y="1935"/>
                  </a:lnTo>
                  <a:lnTo>
                    <a:pt x="11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597;p35">
              <a:extLst>
                <a:ext uri="{FF2B5EF4-FFF2-40B4-BE49-F238E27FC236}">
                  <a16:creationId xmlns:a16="http://schemas.microsoft.com/office/drawing/2014/main" id="{0DC913EF-9094-E59F-348B-977DB2269B3F}"/>
                </a:ext>
              </a:extLst>
            </p:cNvPr>
            <p:cNvSpPr/>
            <p:nvPr/>
          </p:nvSpPr>
          <p:spPr>
            <a:xfrm>
              <a:off x="4291575" y="3107675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0" y="0"/>
                  </a:moveTo>
                  <a:lnTo>
                    <a:pt x="0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598;p35">
              <a:extLst>
                <a:ext uri="{FF2B5EF4-FFF2-40B4-BE49-F238E27FC236}">
                  <a16:creationId xmlns:a16="http://schemas.microsoft.com/office/drawing/2014/main" id="{A7D0D8D8-CDB5-E227-8C04-3E3F14CC5210}"/>
                </a:ext>
              </a:extLst>
            </p:cNvPr>
            <p:cNvSpPr/>
            <p:nvPr/>
          </p:nvSpPr>
          <p:spPr>
            <a:xfrm>
              <a:off x="4291575" y="3107675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0" y="0"/>
                  </a:moveTo>
                  <a:lnTo>
                    <a:pt x="0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599;p35">
              <a:extLst>
                <a:ext uri="{FF2B5EF4-FFF2-40B4-BE49-F238E27FC236}">
                  <a16:creationId xmlns:a16="http://schemas.microsoft.com/office/drawing/2014/main" id="{1C025EE8-1BD5-643B-1B22-C9CA7A9958C6}"/>
                </a:ext>
              </a:extLst>
            </p:cNvPr>
            <p:cNvSpPr/>
            <p:nvPr/>
          </p:nvSpPr>
          <p:spPr>
            <a:xfrm>
              <a:off x="4291575" y="3107675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fill="none" extrusionOk="0">
                  <a:moveTo>
                    <a:pt x="0" y="0"/>
                  </a:moveTo>
                  <a:lnTo>
                    <a:pt x="42531" y="0"/>
                  </a:lnTo>
                  <a:lnTo>
                    <a:pt x="42531" y="38628"/>
                  </a:lnTo>
                  <a:lnTo>
                    <a:pt x="0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600;p35">
              <a:extLst>
                <a:ext uri="{FF2B5EF4-FFF2-40B4-BE49-F238E27FC236}">
                  <a16:creationId xmlns:a16="http://schemas.microsoft.com/office/drawing/2014/main" id="{5A8624CE-3718-1A19-C53B-B6DDAACD2CDF}"/>
                </a:ext>
              </a:extLst>
            </p:cNvPr>
            <p:cNvSpPr/>
            <p:nvPr/>
          </p:nvSpPr>
          <p:spPr>
            <a:xfrm>
              <a:off x="4291575" y="3107675"/>
              <a:ext cx="758050" cy="965700"/>
            </a:xfrm>
            <a:custGeom>
              <a:avLst/>
              <a:gdLst/>
              <a:ahLst/>
              <a:cxnLst/>
              <a:rect l="l" t="t" r="r" b="b"/>
              <a:pathLst>
                <a:path w="30322" h="38628" extrusionOk="0">
                  <a:moveTo>
                    <a:pt x="0" y="0"/>
                  </a:moveTo>
                  <a:lnTo>
                    <a:pt x="0" y="38628"/>
                  </a:lnTo>
                  <a:lnTo>
                    <a:pt x="30322" y="38628"/>
                  </a:lnTo>
                  <a:lnTo>
                    <a:pt x="30322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601;p35">
              <a:extLst>
                <a:ext uri="{FF2B5EF4-FFF2-40B4-BE49-F238E27FC236}">
                  <a16:creationId xmlns:a16="http://schemas.microsoft.com/office/drawing/2014/main" id="{F7F8DA7A-5D42-923E-0EDA-9450A12F7B0C}"/>
                </a:ext>
              </a:extLst>
            </p:cNvPr>
            <p:cNvSpPr/>
            <p:nvPr/>
          </p:nvSpPr>
          <p:spPr>
            <a:xfrm>
              <a:off x="4584275" y="3107675"/>
              <a:ext cx="162650" cy="269375"/>
            </a:xfrm>
            <a:custGeom>
              <a:avLst/>
              <a:gdLst/>
              <a:ahLst/>
              <a:cxnLst/>
              <a:rect l="l" t="t" r="r" b="b"/>
              <a:pathLst>
                <a:path w="6506" h="10775" extrusionOk="0">
                  <a:moveTo>
                    <a:pt x="1" y="0"/>
                  </a:moveTo>
                  <a:lnTo>
                    <a:pt x="1" y="10775"/>
                  </a:lnTo>
                  <a:lnTo>
                    <a:pt x="6505" y="10775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602;p35">
              <a:extLst>
                <a:ext uri="{FF2B5EF4-FFF2-40B4-BE49-F238E27FC236}">
                  <a16:creationId xmlns:a16="http://schemas.microsoft.com/office/drawing/2014/main" id="{205B0F3F-CEA4-E51B-3E10-EB77408E3469}"/>
                </a:ext>
              </a:extLst>
            </p:cNvPr>
            <p:cNvSpPr/>
            <p:nvPr/>
          </p:nvSpPr>
          <p:spPr>
            <a:xfrm>
              <a:off x="4789425" y="3456250"/>
              <a:ext cx="188500" cy="96750"/>
            </a:xfrm>
            <a:custGeom>
              <a:avLst/>
              <a:gdLst/>
              <a:ahLst/>
              <a:cxnLst/>
              <a:rect l="l" t="t" r="r" b="b"/>
              <a:pathLst>
                <a:path w="7540" h="3870" extrusionOk="0">
                  <a:moveTo>
                    <a:pt x="0" y="0"/>
                  </a:moveTo>
                  <a:lnTo>
                    <a:pt x="0" y="3870"/>
                  </a:lnTo>
                  <a:lnTo>
                    <a:pt x="7539" y="3870"/>
                  </a:lnTo>
                  <a:lnTo>
                    <a:pt x="75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603;p35">
              <a:extLst>
                <a:ext uri="{FF2B5EF4-FFF2-40B4-BE49-F238E27FC236}">
                  <a16:creationId xmlns:a16="http://schemas.microsoft.com/office/drawing/2014/main" id="{8C093A0F-8DB2-E1B7-FF6D-762F24F12354}"/>
                </a:ext>
              </a:extLst>
            </p:cNvPr>
            <p:cNvSpPr/>
            <p:nvPr/>
          </p:nvSpPr>
          <p:spPr>
            <a:xfrm>
              <a:off x="4380800" y="3569675"/>
              <a:ext cx="223525" cy="164300"/>
            </a:xfrm>
            <a:custGeom>
              <a:avLst/>
              <a:gdLst/>
              <a:ahLst/>
              <a:cxnLst/>
              <a:rect l="l" t="t" r="r" b="b"/>
              <a:pathLst>
                <a:path w="8941" h="6572" extrusionOk="0">
                  <a:moveTo>
                    <a:pt x="1168" y="0"/>
                  </a:moveTo>
                  <a:lnTo>
                    <a:pt x="0" y="4637"/>
                  </a:lnTo>
                  <a:lnTo>
                    <a:pt x="7806" y="6571"/>
                  </a:lnTo>
                  <a:lnTo>
                    <a:pt x="8940" y="1935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604;p35">
              <a:extLst>
                <a:ext uri="{FF2B5EF4-FFF2-40B4-BE49-F238E27FC236}">
                  <a16:creationId xmlns:a16="http://schemas.microsoft.com/office/drawing/2014/main" id="{746456CE-D003-ED4E-B124-1AEA9AE952CE}"/>
                </a:ext>
              </a:extLst>
            </p:cNvPr>
            <p:cNvSpPr/>
            <p:nvPr/>
          </p:nvSpPr>
          <p:spPr>
            <a:xfrm>
              <a:off x="1590475" y="5036550"/>
              <a:ext cx="4565775" cy="25"/>
            </a:xfrm>
            <a:custGeom>
              <a:avLst/>
              <a:gdLst/>
              <a:ahLst/>
              <a:cxnLst/>
              <a:rect l="l" t="t" r="r" b="b"/>
              <a:pathLst>
                <a:path w="182631" h="1" fill="none" extrusionOk="0">
                  <a:moveTo>
                    <a:pt x="0" y="0"/>
                  </a:moveTo>
                  <a:lnTo>
                    <a:pt x="182631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605;p35">
              <a:extLst>
                <a:ext uri="{FF2B5EF4-FFF2-40B4-BE49-F238E27FC236}">
                  <a16:creationId xmlns:a16="http://schemas.microsoft.com/office/drawing/2014/main" id="{BD6FA9ED-36BA-477B-3CF0-F6913406F010}"/>
                </a:ext>
              </a:extLst>
            </p:cNvPr>
            <p:cNvSpPr/>
            <p:nvPr/>
          </p:nvSpPr>
          <p:spPr>
            <a:xfrm>
              <a:off x="2236775" y="4699350"/>
              <a:ext cx="341100" cy="391125"/>
            </a:xfrm>
            <a:custGeom>
              <a:avLst/>
              <a:gdLst/>
              <a:ahLst/>
              <a:cxnLst/>
              <a:rect l="l" t="t" r="r" b="b"/>
              <a:pathLst>
                <a:path w="13644" h="15645" extrusionOk="0">
                  <a:moveTo>
                    <a:pt x="10284" y="1"/>
                  </a:moveTo>
                  <a:cubicBezTo>
                    <a:pt x="8783" y="1"/>
                    <a:pt x="7073" y="227"/>
                    <a:pt x="6605" y="1046"/>
                  </a:cubicBezTo>
                  <a:cubicBezTo>
                    <a:pt x="6605" y="1046"/>
                    <a:pt x="4837" y="4615"/>
                    <a:pt x="3603" y="6617"/>
                  </a:cubicBezTo>
                  <a:cubicBezTo>
                    <a:pt x="2335" y="8618"/>
                    <a:pt x="0" y="11253"/>
                    <a:pt x="267" y="13588"/>
                  </a:cubicBezTo>
                  <a:cubicBezTo>
                    <a:pt x="408" y="15001"/>
                    <a:pt x="1343" y="15644"/>
                    <a:pt x="2613" y="15644"/>
                  </a:cubicBezTo>
                  <a:cubicBezTo>
                    <a:pt x="3443" y="15644"/>
                    <a:pt x="4416" y="15370"/>
                    <a:pt x="5404" y="14856"/>
                  </a:cubicBezTo>
                  <a:cubicBezTo>
                    <a:pt x="7906" y="13522"/>
                    <a:pt x="10141" y="10853"/>
                    <a:pt x="10841" y="8852"/>
                  </a:cubicBezTo>
                  <a:cubicBezTo>
                    <a:pt x="11508" y="6850"/>
                    <a:pt x="13643" y="5216"/>
                    <a:pt x="13643" y="2948"/>
                  </a:cubicBezTo>
                  <a:cubicBezTo>
                    <a:pt x="13643" y="713"/>
                    <a:pt x="13477" y="446"/>
                    <a:pt x="12643" y="212"/>
                  </a:cubicBezTo>
                  <a:cubicBezTo>
                    <a:pt x="12310" y="115"/>
                    <a:pt x="11350" y="1"/>
                    <a:pt x="10284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606;p35">
              <a:extLst>
                <a:ext uri="{FF2B5EF4-FFF2-40B4-BE49-F238E27FC236}">
                  <a16:creationId xmlns:a16="http://schemas.microsoft.com/office/drawing/2014/main" id="{190DA88A-9D56-7D76-7C5B-D883F86B3042}"/>
                </a:ext>
              </a:extLst>
            </p:cNvPr>
            <p:cNvSpPr/>
            <p:nvPr/>
          </p:nvSpPr>
          <p:spPr>
            <a:xfrm>
              <a:off x="2242600" y="4751350"/>
              <a:ext cx="335275" cy="339125"/>
            </a:xfrm>
            <a:custGeom>
              <a:avLst/>
              <a:gdLst/>
              <a:ahLst/>
              <a:cxnLst/>
              <a:rect l="l" t="t" r="r" b="b"/>
              <a:pathLst>
                <a:path w="13411" h="13565" extrusionOk="0">
                  <a:moveTo>
                    <a:pt x="13410" y="0"/>
                  </a:moveTo>
                  <a:cubicBezTo>
                    <a:pt x="13177" y="701"/>
                    <a:pt x="12910" y="1368"/>
                    <a:pt x="12576" y="2035"/>
                  </a:cubicBezTo>
                  <a:cubicBezTo>
                    <a:pt x="11676" y="3870"/>
                    <a:pt x="10341" y="4970"/>
                    <a:pt x="9841" y="7205"/>
                  </a:cubicBezTo>
                  <a:cubicBezTo>
                    <a:pt x="9341" y="9440"/>
                    <a:pt x="6172" y="12009"/>
                    <a:pt x="3437" y="12676"/>
                  </a:cubicBezTo>
                  <a:cubicBezTo>
                    <a:pt x="3081" y="12763"/>
                    <a:pt x="2762" y="12800"/>
                    <a:pt x="2475" y="12800"/>
                  </a:cubicBezTo>
                  <a:cubicBezTo>
                    <a:pt x="555" y="12800"/>
                    <a:pt x="101" y="11108"/>
                    <a:pt x="101" y="11108"/>
                  </a:cubicBezTo>
                  <a:lnTo>
                    <a:pt x="1" y="11108"/>
                  </a:lnTo>
                  <a:cubicBezTo>
                    <a:pt x="1" y="11242"/>
                    <a:pt x="1" y="11375"/>
                    <a:pt x="1" y="11508"/>
                  </a:cubicBezTo>
                  <a:cubicBezTo>
                    <a:pt x="162" y="12921"/>
                    <a:pt x="1105" y="13564"/>
                    <a:pt x="2378" y="13564"/>
                  </a:cubicBezTo>
                  <a:cubicBezTo>
                    <a:pt x="3210" y="13564"/>
                    <a:pt x="4183" y="13290"/>
                    <a:pt x="5171" y="12776"/>
                  </a:cubicBezTo>
                  <a:cubicBezTo>
                    <a:pt x="7640" y="11442"/>
                    <a:pt x="9908" y="8773"/>
                    <a:pt x="10575" y="6772"/>
                  </a:cubicBezTo>
                  <a:cubicBezTo>
                    <a:pt x="11275" y="4770"/>
                    <a:pt x="13410" y="3102"/>
                    <a:pt x="13410" y="868"/>
                  </a:cubicBezTo>
                  <a:lnTo>
                    <a:pt x="13410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607;p35">
              <a:extLst>
                <a:ext uri="{FF2B5EF4-FFF2-40B4-BE49-F238E27FC236}">
                  <a16:creationId xmlns:a16="http://schemas.microsoft.com/office/drawing/2014/main" id="{7FF3132C-3912-2AA5-1F8A-75B8B1AE6F89}"/>
                </a:ext>
              </a:extLst>
            </p:cNvPr>
            <p:cNvSpPr/>
            <p:nvPr/>
          </p:nvSpPr>
          <p:spPr>
            <a:xfrm>
              <a:off x="2410225" y="4763025"/>
              <a:ext cx="107600" cy="35050"/>
            </a:xfrm>
            <a:custGeom>
              <a:avLst/>
              <a:gdLst/>
              <a:ahLst/>
              <a:cxnLst/>
              <a:rect l="l" t="t" r="r" b="b"/>
              <a:pathLst>
                <a:path w="4304" h="1402" fill="none" extrusionOk="0">
                  <a:moveTo>
                    <a:pt x="1" y="0"/>
                  </a:moveTo>
                  <a:cubicBezTo>
                    <a:pt x="1" y="0"/>
                    <a:pt x="1001" y="1401"/>
                    <a:pt x="4304" y="10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608;p35">
              <a:extLst>
                <a:ext uri="{FF2B5EF4-FFF2-40B4-BE49-F238E27FC236}">
                  <a16:creationId xmlns:a16="http://schemas.microsoft.com/office/drawing/2014/main" id="{29EE4275-552E-6314-48D7-383FF9A6EF11}"/>
                </a:ext>
              </a:extLst>
            </p:cNvPr>
            <p:cNvSpPr/>
            <p:nvPr/>
          </p:nvSpPr>
          <p:spPr>
            <a:xfrm>
              <a:off x="2407725" y="4792200"/>
              <a:ext cx="87575" cy="28375"/>
            </a:xfrm>
            <a:custGeom>
              <a:avLst/>
              <a:gdLst/>
              <a:ahLst/>
              <a:cxnLst/>
              <a:rect l="l" t="t" r="r" b="b"/>
              <a:pathLst>
                <a:path w="3503" h="1135" fill="none" extrusionOk="0">
                  <a:moveTo>
                    <a:pt x="0" y="1"/>
                  </a:moveTo>
                  <a:cubicBezTo>
                    <a:pt x="1001" y="768"/>
                    <a:pt x="2235" y="1135"/>
                    <a:pt x="3503" y="10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609;p35">
              <a:extLst>
                <a:ext uri="{FF2B5EF4-FFF2-40B4-BE49-F238E27FC236}">
                  <a16:creationId xmlns:a16="http://schemas.microsoft.com/office/drawing/2014/main" id="{F6CA9A3C-5DB1-41C6-E011-1405F6344D45}"/>
                </a:ext>
              </a:extLst>
            </p:cNvPr>
            <p:cNvSpPr/>
            <p:nvPr/>
          </p:nvSpPr>
          <p:spPr>
            <a:xfrm>
              <a:off x="2399375" y="4817225"/>
              <a:ext cx="73425" cy="30050"/>
            </a:xfrm>
            <a:custGeom>
              <a:avLst/>
              <a:gdLst/>
              <a:ahLst/>
              <a:cxnLst/>
              <a:rect l="l" t="t" r="r" b="b"/>
              <a:pathLst>
                <a:path w="2937" h="1202" fill="none" extrusionOk="0">
                  <a:moveTo>
                    <a:pt x="1" y="0"/>
                  </a:moveTo>
                  <a:cubicBezTo>
                    <a:pt x="735" y="801"/>
                    <a:pt x="1836" y="1201"/>
                    <a:pt x="2936" y="10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610;p35">
              <a:extLst>
                <a:ext uri="{FF2B5EF4-FFF2-40B4-BE49-F238E27FC236}">
                  <a16:creationId xmlns:a16="http://schemas.microsoft.com/office/drawing/2014/main" id="{1641E12A-2E0E-FE65-7FA2-6D255A8D8F79}"/>
                </a:ext>
              </a:extLst>
            </p:cNvPr>
            <p:cNvSpPr/>
            <p:nvPr/>
          </p:nvSpPr>
          <p:spPr>
            <a:xfrm>
              <a:off x="2391050" y="4852250"/>
              <a:ext cx="70900" cy="29200"/>
            </a:xfrm>
            <a:custGeom>
              <a:avLst/>
              <a:gdLst/>
              <a:ahLst/>
              <a:cxnLst/>
              <a:rect l="l" t="t" r="r" b="b"/>
              <a:pathLst>
                <a:path w="2836" h="1168" fill="none" extrusionOk="0">
                  <a:moveTo>
                    <a:pt x="0" y="0"/>
                  </a:moveTo>
                  <a:cubicBezTo>
                    <a:pt x="0" y="0"/>
                    <a:pt x="601" y="1168"/>
                    <a:pt x="2836" y="9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611;p35">
              <a:extLst>
                <a:ext uri="{FF2B5EF4-FFF2-40B4-BE49-F238E27FC236}">
                  <a16:creationId xmlns:a16="http://schemas.microsoft.com/office/drawing/2014/main" id="{5B3617DF-1582-E4B2-C8D8-3E64F624D454}"/>
                </a:ext>
              </a:extLst>
            </p:cNvPr>
            <p:cNvSpPr/>
            <p:nvPr/>
          </p:nvSpPr>
          <p:spPr>
            <a:xfrm>
              <a:off x="2715450" y="4795550"/>
              <a:ext cx="542900" cy="269800"/>
            </a:xfrm>
            <a:custGeom>
              <a:avLst/>
              <a:gdLst/>
              <a:ahLst/>
              <a:cxnLst/>
              <a:rect l="l" t="t" r="r" b="b"/>
              <a:pathLst>
                <a:path w="21716" h="10792" extrusionOk="0">
                  <a:moveTo>
                    <a:pt x="1068" y="0"/>
                  </a:moveTo>
                  <a:cubicBezTo>
                    <a:pt x="1068" y="0"/>
                    <a:pt x="0" y="6672"/>
                    <a:pt x="434" y="8506"/>
                  </a:cubicBezTo>
                  <a:cubicBezTo>
                    <a:pt x="711" y="9753"/>
                    <a:pt x="2347" y="9945"/>
                    <a:pt x="3826" y="9945"/>
                  </a:cubicBezTo>
                  <a:cubicBezTo>
                    <a:pt x="4483" y="9945"/>
                    <a:pt x="5109" y="9907"/>
                    <a:pt x="5571" y="9907"/>
                  </a:cubicBezTo>
                  <a:cubicBezTo>
                    <a:pt x="5838" y="9898"/>
                    <a:pt x="6105" y="9893"/>
                    <a:pt x="6371" y="9893"/>
                  </a:cubicBezTo>
                  <a:cubicBezTo>
                    <a:pt x="7972" y="9893"/>
                    <a:pt x="9569" y="10065"/>
                    <a:pt x="11142" y="10408"/>
                  </a:cubicBezTo>
                  <a:cubicBezTo>
                    <a:pt x="12759" y="10691"/>
                    <a:pt x="15111" y="10791"/>
                    <a:pt x="17108" y="10791"/>
                  </a:cubicBezTo>
                  <a:cubicBezTo>
                    <a:pt x="19106" y="10791"/>
                    <a:pt x="20748" y="10691"/>
                    <a:pt x="20949" y="10574"/>
                  </a:cubicBezTo>
                  <a:cubicBezTo>
                    <a:pt x="21516" y="10174"/>
                    <a:pt x="21716" y="9440"/>
                    <a:pt x="21449" y="8840"/>
                  </a:cubicBezTo>
                  <a:cubicBezTo>
                    <a:pt x="21115" y="8006"/>
                    <a:pt x="16946" y="6805"/>
                    <a:pt x="13710" y="5070"/>
                  </a:cubicBezTo>
                  <a:cubicBezTo>
                    <a:pt x="11675" y="3936"/>
                    <a:pt x="9974" y="2302"/>
                    <a:pt x="8706" y="334"/>
                  </a:cubicBezTo>
                  <a:cubicBezTo>
                    <a:pt x="7948" y="639"/>
                    <a:pt x="7023" y="749"/>
                    <a:pt x="6081" y="749"/>
                  </a:cubicBezTo>
                  <a:cubicBezTo>
                    <a:pt x="3629" y="749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612;p35">
              <a:extLst>
                <a:ext uri="{FF2B5EF4-FFF2-40B4-BE49-F238E27FC236}">
                  <a16:creationId xmlns:a16="http://schemas.microsoft.com/office/drawing/2014/main" id="{09E142AE-3BA6-F772-87D3-DC70D4AC2EEB}"/>
                </a:ext>
              </a:extLst>
            </p:cNvPr>
            <p:cNvSpPr/>
            <p:nvPr/>
          </p:nvSpPr>
          <p:spPr>
            <a:xfrm>
              <a:off x="2723775" y="4992350"/>
              <a:ext cx="532075" cy="73000"/>
            </a:xfrm>
            <a:custGeom>
              <a:avLst/>
              <a:gdLst/>
              <a:ahLst/>
              <a:cxnLst/>
              <a:rect l="l" t="t" r="r" b="b"/>
              <a:pathLst>
                <a:path w="21283" h="2920" extrusionOk="0">
                  <a:moveTo>
                    <a:pt x="1" y="0"/>
                  </a:moveTo>
                  <a:cubicBezTo>
                    <a:pt x="1" y="201"/>
                    <a:pt x="34" y="401"/>
                    <a:pt x="68" y="634"/>
                  </a:cubicBezTo>
                  <a:cubicBezTo>
                    <a:pt x="362" y="1880"/>
                    <a:pt x="1948" y="2080"/>
                    <a:pt x="3406" y="2080"/>
                  </a:cubicBezTo>
                  <a:cubicBezTo>
                    <a:pt x="4096" y="2080"/>
                    <a:pt x="4756" y="2035"/>
                    <a:pt x="5238" y="2035"/>
                  </a:cubicBezTo>
                  <a:cubicBezTo>
                    <a:pt x="5505" y="2026"/>
                    <a:pt x="5772" y="2021"/>
                    <a:pt x="6038" y="2021"/>
                  </a:cubicBezTo>
                  <a:cubicBezTo>
                    <a:pt x="7638" y="2021"/>
                    <a:pt x="9231" y="2193"/>
                    <a:pt x="10775" y="2536"/>
                  </a:cubicBezTo>
                  <a:cubicBezTo>
                    <a:pt x="12410" y="2819"/>
                    <a:pt x="14761" y="2919"/>
                    <a:pt x="16759" y="2919"/>
                  </a:cubicBezTo>
                  <a:cubicBezTo>
                    <a:pt x="18756" y="2919"/>
                    <a:pt x="20399" y="2819"/>
                    <a:pt x="20616" y="2702"/>
                  </a:cubicBezTo>
                  <a:cubicBezTo>
                    <a:pt x="21049" y="2402"/>
                    <a:pt x="21283" y="1902"/>
                    <a:pt x="21216" y="1368"/>
                  </a:cubicBezTo>
                  <a:lnTo>
                    <a:pt x="21216" y="1368"/>
                  </a:lnTo>
                  <a:cubicBezTo>
                    <a:pt x="19915" y="1702"/>
                    <a:pt x="18614" y="1902"/>
                    <a:pt x="17280" y="2035"/>
                  </a:cubicBezTo>
                  <a:cubicBezTo>
                    <a:pt x="16834" y="2080"/>
                    <a:pt x="16358" y="2099"/>
                    <a:pt x="15860" y="2099"/>
                  </a:cubicBezTo>
                  <a:cubicBezTo>
                    <a:pt x="12634" y="2099"/>
                    <a:pt x="8452" y="1279"/>
                    <a:pt x="5071" y="1135"/>
                  </a:cubicBezTo>
                  <a:cubicBezTo>
                    <a:pt x="2202" y="1001"/>
                    <a:pt x="635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613;p35">
              <a:extLst>
                <a:ext uri="{FF2B5EF4-FFF2-40B4-BE49-F238E27FC236}">
                  <a16:creationId xmlns:a16="http://schemas.microsoft.com/office/drawing/2014/main" id="{1D779D57-24EA-0A65-3E94-D9178AE3F0B2}"/>
                </a:ext>
              </a:extLst>
            </p:cNvPr>
            <p:cNvSpPr/>
            <p:nvPr/>
          </p:nvSpPr>
          <p:spPr>
            <a:xfrm>
              <a:off x="2927250" y="4852250"/>
              <a:ext cx="37575" cy="47550"/>
            </a:xfrm>
            <a:custGeom>
              <a:avLst/>
              <a:gdLst/>
              <a:ahLst/>
              <a:cxnLst/>
              <a:rect l="l" t="t" r="r" b="b"/>
              <a:pathLst>
                <a:path w="1503" h="1902" fill="none" extrusionOk="0">
                  <a:moveTo>
                    <a:pt x="1502" y="0"/>
                  </a:moveTo>
                  <a:cubicBezTo>
                    <a:pt x="835" y="501"/>
                    <a:pt x="335" y="1168"/>
                    <a:pt x="1" y="1902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614;p35">
              <a:extLst>
                <a:ext uri="{FF2B5EF4-FFF2-40B4-BE49-F238E27FC236}">
                  <a16:creationId xmlns:a16="http://schemas.microsoft.com/office/drawing/2014/main" id="{7AAFCAA5-A14C-67E8-7579-9C194429A10F}"/>
                </a:ext>
              </a:extLst>
            </p:cNvPr>
            <p:cNvSpPr/>
            <p:nvPr/>
          </p:nvSpPr>
          <p:spPr>
            <a:xfrm>
              <a:off x="2962275" y="4883100"/>
              <a:ext cx="27550" cy="37550"/>
            </a:xfrm>
            <a:custGeom>
              <a:avLst/>
              <a:gdLst/>
              <a:ahLst/>
              <a:cxnLst/>
              <a:rect l="l" t="t" r="r" b="b"/>
              <a:pathLst>
                <a:path w="1102" h="1502" fill="none" extrusionOk="0">
                  <a:moveTo>
                    <a:pt x="1102" y="1"/>
                  </a:moveTo>
                  <a:cubicBezTo>
                    <a:pt x="1102" y="1"/>
                    <a:pt x="1" y="935"/>
                    <a:pt x="1" y="1502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615;p35">
              <a:extLst>
                <a:ext uri="{FF2B5EF4-FFF2-40B4-BE49-F238E27FC236}">
                  <a16:creationId xmlns:a16="http://schemas.microsoft.com/office/drawing/2014/main" id="{683FD89E-7164-ED75-FCD4-B403F32715FC}"/>
                </a:ext>
              </a:extLst>
            </p:cNvPr>
            <p:cNvSpPr/>
            <p:nvPr/>
          </p:nvSpPr>
          <p:spPr>
            <a:xfrm>
              <a:off x="2999825" y="4903950"/>
              <a:ext cx="16700" cy="37550"/>
            </a:xfrm>
            <a:custGeom>
              <a:avLst/>
              <a:gdLst/>
              <a:ahLst/>
              <a:cxnLst/>
              <a:rect l="l" t="t" r="r" b="b"/>
              <a:pathLst>
                <a:path w="668" h="1502" fill="none" extrusionOk="0">
                  <a:moveTo>
                    <a:pt x="667" y="1"/>
                  </a:moveTo>
                  <a:cubicBezTo>
                    <a:pt x="367" y="468"/>
                    <a:pt x="167" y="968"/>
                    <a:pt x="0" y="1502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616;p35">
              <a:extLst>
                <a:ext uri="{FF2B5EF4-FFF2-40B4-BE49-F238E27FC236}">
                  <a16:creationId xmlns:a16="http://schemas.microsoft.com/office/drawing/2014/main" id="{0C0330FD-50F8-8511-9398-A3C6B82F2069}"/>
                </a:ext>
              </a:extLst>
            </p:cNvPr>
            <p:cNvSpPr/>
            <p:nvPr/>
          </p:nvSpPr>
          <p:spPr>
            <a:xfrm>
              <a:off x="3041500" y="4923125"/>
              <a:ext cx="16725" cy="28375"/>
            </a:xfrm>
            <a:custGeom>
              <a:avLst/>
              <a:gdLst/>
              <a:ahLst/>
              <a:cxnLst/>
              <a:rect l="l" t="t" r="r" b="b"/>
              <a:pathLst>
                <a:path w="669" h="1135" fill="none" extrusionOk="0">
                  <a:moveTo>
                    <a:pt x="668" y="1"/>
                  </a:moveTo>
                  <a:cubicBezTo>
                    <a:pt x="668" y="1"/>
                    <a:pt x="1" y="568"/>
                    <a:pt x="1" y="1135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617;p35">
              <a:extLst>
                <a:ext uri="{FF2B5EF4-FFF2-40B4-BE49-F238E27FC236}">
                  <a16:creationId xmlns:a16="http://schemas.microsoft.com/office/drawing/2014/main" id="{6D1CD128-B97B-7065-113B-27BEDEF87B6D}"/>
                </a:ext>
              </a:extLst>
            </p:cNvPr>
            <p:cNvSpPr/>
            <p:nvPr/>
          </p:nvSpPr>
          <p:spPr>
            <a:xfrm>
              <a:off x="2280125" y="2577275"/>
              <a:ext cx="959050" cy="2257475"/>
            </a:xfrm>
            <a:custGeom>
              <a:avLst/>
              <a:gdLst/>
              <a:ahLst/>
              <a:cxnLst/>
              <a:rect l="l" t="t" r="r" b="b"/>
              <a:pathLst>
                <a:path w="38362" h="90299" extrusionOk="0">
                  <a:moveTo>
                    <a:pt x="14326" y="1"/>
                  </a:moveTo>
                  <a:cubicBezTo>
                    <a:pt x="10432" y="1"/>
                    <a:pt x="6528" y="274"/>
                    <a:pt x="2669" y="802"/>
                  </a:cubicBezTo>
                  <a:cubicBezTo>
                    <a:pt x="2669" y="802"/>
                    <a:pt x="1" y="13377"/>
                    <a:pt x="234" y="20282"/>
                  </a:cubicBezTo>
                  <a:cubicBezTo>
                    <a:pt x="434" y="27154"/>
                    <a:pt x="9808" y="44233"/>
                    <a:pt x="9808" y="44233"/>
                  </a:cubicBezTo>
                  <a:cubicBezTo>
                    <a:pt x="9808" y="44233"/>
                    <a:pt x="4804" y="56541"/>
                    <a:pt x="4604" y="61979"/>
                  </a:cubicBezTo>
                  <a:cubicBezTo>
                    <a:pt x="4404" y="67383"/>
                    <a:pt x="4804" y="84828"/>
                    <a:pt x="4804" y="84828"/>
                  </a:cubicBezTo>
                  <a:cubicBezTo>
                    <a:pt x="4804" y="84828"/>
                    <a:pt x="6906" y="86029"/>
                    <a:pt x="8807" y="86029"/>
                  </a:cubicBezTo>
                  <a:cubicBezTo>
                    <a:pt x="10675" y="86029"/>
                    <a:pt x="12943" y="85095"/>
                    <a:pt x="12943" y="85095"/>
                  </a:cubicBezTo>
                  <a:lnTo>
                    <a:pt x="17747" y="66315"/>
                  </a:lnTo>
                  <a:lnTo>
                    <a:pt x="17947" y="89065"/>
                  </a:lnTo>
                  <a:cubicBezTo>
                    <a:pt x="19315" y="89865"/>
                    <a:pt x="20916" y="90299"/>
                    <a:pt x="22517" y="90299"/>
                  </a:cubicBezTo>
                  <a:cubicBezTo>
                    <a:pt x="24185" y="90299"/>
                    <a:pt x="25786" y="89799"/>
                    <a:pt x="27120" y="88831"/>
                  </a:cubicBezTo>
                  <a:cubicBezTo>
                    <a:pt x="27120" y="88831"/>
                    <a:pt x="30456" y="64881"/>
                    <a:pt x="30856" y="60911"/>
                  </a:cubicBezTo>
                  <a:cubicBezTo>
                    <a:pt x="31290" y="56942"/>
                    <a:pt x="33992" y="45067"/>
                    <a:pt x="34192" y="44233"/>
                  </a:cubicBezTo>
                  <a:cubicBezTo>
                    <a:pt x="34425" y="43399"/>
                    <a:pt x="38362" y="30256"/>
                    <a:pt x="38362" y="19615"/>
                  </a:cubicBezTo>
                  <a:cubicBezTo>
                    <a:pt x="38362" y="9007"/>
                    <a:pt x="35326" y="2603"/>
                    <a:pt x="35326" y="2603"/>
                  </a:cubicBezTo>
                  <a:cubicBezTo>
                    <a:pt x="35326" y="2603"/>
                    <a:pt x="24618" y="234"/>
                    <a:pt x="16679" y="34"/>
                  </a:cubicBezTo>
                  <a:cubicBezTo>
                    <a:pt x="15896" y="12"/>
                    <a:pt x="15111" y="1"/>
                    <a:pt x="14326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618;p35">
              <a:extLst>
                <a:ext uri="{FF2B5EF4-FFF2-40B4-BE49-F238E27FC236}">
                  <a16:creationId xmlns:a16="http://schemas.microsoft.com/office/drawing/2014/main" id="{A405DAF0-6BE0-17ED-863F-4A4D64E2F615}"/>
                </a:ext>
              </a:extLst>
            </p:cNvPr>
            <p:cNvSpPr/>
            <p:nvPr/>
          </p:nvSpPr>
          <p:spPr>
            <a:xfrm>
              <a:off x="2759650" y="3000925"/>
              <a:ext cx="135950" cy="1156675"/>
            </a:xfrm>
            <a:custGeom>
              <a:avLst/>
              <a:gdLst/>
              <a:ahLst/>
              <a:cxnLst/>
              <a:rect l="l" t="t" r="r" b="b"/>
              <a:pathLst>
                <a:path w="5438" h="46267" fill="none" extrusionOk="0">
                  <a:moveTo>
                    <a:pt x="0" y="46267"/>
                  </a:moveTo>
                  <a:cubicBezTo>
                    <a:pt x="0" y="46267"/>
                    <a:pt x="5437" y="30856"/>
                    <a:pt x="5437" y="27087"/>
                  </a:cubicBezTo>
                  <a:cubicBezTo>
                    <a:pt x="5437" y="23350"/>
                    <a:pt x="1902" y="0"/>
                    <a:pt x="1902" y="0"/>
                  </a:cubicBez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619;p35">
              <a:extLst>
                <a:ext uri="{FF2B5EF4-FFF2-40B4-BE49-F238E27FC236}">
                  <a16:creationId xmlns:a16="http://schemas.microsoft.com/office/drawing/2014/main" id="{BAB31C98-A733-A9E6-C47F-4EDFD75AFB4D}"/>
                </a:ext>
              </a:extLst>
            </p:cNvPr>
            <p:cNvSpPr/>
            <p:nvPr/>
          </p:nvSpPr>
          <p:spPr>
            <a:xfrm>
              <a:off x="2843025" y="3036775"/>
              <a:ext cx="104275" cy="140975"/>
            </a:xfrm>
            <a:custGeom>
              <a:avLst/>
              <a:gdLst/>
              <a:ahLst/>
              <a:cxnLst/>
              <a:rect l="l" t="t" r="r" b="b"/>
              <a:pathLst>
                <a:path w="4171" h="5639" fill="none" extrusionOk="0">
                  <a:moveTo>
                    <a:pt x="1" y="5638"/>
                  </a:moveTo>
                  <a:cubicBezTo>
                    <a:pt x="1" y="5638"/>
                    <a:pt x="3136" y="2102"/>
                    <a:pt x="4171" y="1"/>
                  </a:cubicBez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620;p35">
              <a:extLst>
                <a:ext uri="{FF2B5EF4-FFF2-40B4-BE49-F238E27FC236}">
                  <a16:creationId xmlns:a16="http://schemas.microsoft.com/office/drawing/2014/main" id="{FFE44F85-AADD-A0C5-4458-9C253B2D0307}"/>
                </a:ext>
              </a:extLst>
            </p:cNvPr>
            <p:cNvSpPr/>
            <p:nvPr/>
          </p:nvSpPr>
          <p:spPr>
            <a:xfrm>
              <a:off x="3118225" y="1795050"/>
              <a:ext cx="388650" cy="866325"/>
            </a:xfrm>
            <a:custGeom>
              <a:avLst/>
              <a:gdLst/>
              <a:ahLst/>
              <a:cxnLst/>
              <a:rect l="l" t="t" r="r" b="b"/>
              <a:pathLst>
                <a:path w="15546" h="34653" extrusionOk="0">
                  <a:moveTo>
                    <a:pt x="1" y="1"/>
                  </a:moveTo>
                  <a:lnTo>
                    <a:pt x="134" y="1936"/>
                  </a:lnTo>
                  <a:cubicBezTo>
                    <a:pt x="134" y="1936"/>
                    <a:pt x="4571" y="23051"/>
                    <a:pt x="5405" y="26386"/>
                  </a:cubicBezTo>
                  <a:cubicBezTo>
                    <a:pt x="6239" y="29722"/>
                    <a:pt x="6505" y="33758"/>
                    <a:pt x="10141" y="34459"/>
                  </a:cubicBezTo>
                  <a:cubicBezTo>
                    <a:pt x="10796" y="34586"/>
                    <a:pt x="11372" y="34653"/>
                    <a:pt x="11878" y="34653"/>
                  </a:cubicBezTo>
                  <a:cubicBezTo>
                    <a:pt x="14161" y="34653"/>
                    <a:pt x="15033" y="33298"/>
                    <a:pt x="15278" y="30022"/>
                  </a:cubicBezTo>
                  <a:cubicBezTo>
                    <a:pt x="15545" y="25986"/>
                    <a:pt x="10408" y="10142"/>
                    <a:pt x="8040" y="6372"/>
                  </a:cubicBezTo>
                  <a:cubicBezTo>
                    <a:pt x="5671" y="2636"/>
                    <a:pt x="1368" y="134"/>
                    <a:pt x="1368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621;p35">
              <a:extLst>
                <a:ext uri="{FF2B5EF4-FFF2-40B4-BE49-F238E27FC236}">
                  <a16:creationId xmlns:a16="http://schemas.microsoft.com/office/drawing/2014/main" id="{7C71DCB9-7FD5-7C29-158C-C00ACCBC9D8F}"/>
                </a:ext>
              </a:extLst>
            </p:cNvPr>
            <p:cNvSpPr/>
            <p:nvPr/>
          </p:nvSpPr>
          <p:spPr>
            <a:xfrm>
              <a:off x="3212475" y="2240375"/>
              <a:ext cx="291050" cy="420775"/>
            </a:xfrm>
            <a:custGeom>
              <a:avLst/>
              <a:gdLst/>
              <a:ahLst/>
              <a:cxnLst/>
              <a:rect l="l" t="t" r="r" b="b"/>
              <a:pathLst>
                <a:path w="11642" h="16831" extrusionOk="0">
                  <a:moveTo>
                    <a:pt x="8806" y="1"/>
                  </a:moveTo>
                  <a:lnTo>
                    <a:pt x="0" y="1235"/>
                  </a:lnTo>
                  <a:cubicBezTo>
                    <a:pt x="734" y="4637"/>
                    <a:pt x="1368" y="7506"/>
                    <a:pt x="1635" y="8573"/>
                  </a:cubicBezTo>
                  <a:cubicBezTo>
                    <a:pt x="2469" y="11909"/>
                    <a:pt x="2735" y="15945"/>
                    <a:pt x="6371" y="16646"/>
                  </a:cubicBezTo>
                  <a:cubicBezTo>
                    <a:pt x="7022" y="16766"/>
                    <a:pt x="7597" y="16830"/>
                    <a:pt x="8103" y="16830"/>
                  </a:cubicBezTo>
                  <a:cubicBezTo>
                    <a:pt x="10399" y="16830"/>
                    <a:pt x="11290" y="15516"/>
                    <a:pt x="11508" y="12209"/>
                  </a:cubicBezTo>
                  <a:cubicBezTo>
                    <a:pt x="11642" y="10141"/>
                    <a:pt x="10374" y="5038"/>
                    <a:pt x="8806" y="1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622;p35">
              <a:extLst>
                <a:ext uri="{FF2B5EF4-FFF2-40B4-BE49-F238E27FC236}">
                  <a16:creationId xmlns:a16="http://schemas.microsoft.com/office/drawing/2014/main" id="{DF220DCF-676E-322D-F17F-129A8170EC17}"/>
                </a:ext>
              </a:extLst>
            </p:cNvPr>
            <p:cNvSpPr/>
            <p:nvPr/>
          </p:nvSpPr>
          <p:spPr>
            <a:xfrm>
              <a:off x="2308475" y="1696275"/>
              <a:ext cx="854825" cy="991125"/>
            </a:xfrm>
            <a:custGeom>
              <a:avLst/>
              <a:gdLst/>
              <a:ahLst/>
              <a:cxnLst/>
              <a:rect l="l" t="t" r="r" b="b"/>
              <a:pathLst>
                <a:path w="34193" h="39645" extrusionOk="0">
                  <a:moveTo>
                    <a:pt x="20062" y="1"/>
                  </a:moveTo>
                  <a:cubicBezTo>
                    <a:pt x="18255" y="1"/>
                    <a:pt x="16397" y="236"/>
                    <a:pt x="15012" y="616"/>
                  </a:cubicBezTo>
                  <a:cubicBezTo>
                    <a:pt x="11943" y="1450"/>
                    <a:pt x="7640" y="3118"/>
                    <a:pt x="7640" y="3118"/>
                  </a:cubicBezTo>
                  <a:lnTo>
                    <a:pt x="5005" y="2818"/>
                  </a:lnTo>
                  <a:cubicBezTo>
                    <a:pt x="5005" y="2818"/>
                    <a:pt x="1669" y="3518"/>
                    <a:pt x="835" y="9356"/>
                  </a:cubicBezTo>
                  <a:cubicBezTo>
                    <a:pt x="1" y="15193"/>
                    <a:pt x="1936" y="24800"/>
                    <a:pt x="1936" y="24800"/>
                  </a:cubicBezTo>
                  <a:lnTo>
                    <a:pt x="1535" y="36042"/>
                  </a:lnTo>
                  <a:cubicBezTo>
                    <a:pt x="1535" y="36042"/>
                    <a:pt x="15412" y="39644"/>
                    <a:pt x="21116" y="39644"/>
                  </a:cubicBezTo>
                  <a:cubicBezTo>
                    <a:pt x="26820" y="39644"/>
                    <a:pt x="34192" y="37843"/>
                    <a:pt x="34192" y="37843"/>
                  </a:cubicBezTo>
                  <a:cubicBezTo>
                    <a:pt x="34192" y="37843"/>
                    <a:pt x="31123" y="9789"/>
                    <a:pt x="30556" y="7421"/>
                  </a:cubicBezTo>
                  <a:cubicBezTo>
                    <a:pt x="30022" y="5053"/>
                    <a:pt x="27521" y="2684"/>
                    <a:pt x="25419" y="1150"/>
                  </a:cubicBezTo>
                  <a:cubicBezTo>
                    <a:pt x="24295" y="334"/>
                    <a:pt x="22214" y="1"/>
                    <a:pt x="2006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623;p35">
              <a:extLst>
                <a:ext uri="{FF2B5EF4-FFF2-40B4-BE49-F238E27FC236}">
                  <a16:creationId xmlns:a16="http://schemas.microsoft.com/office/drawing/2014/main" id="{F15552A4-CF48-9B8B-36A8-608EFA1137F0}"/>
                </a:ext>
              </a:extLst>
            </p:cNvPr>
            <p:cNvSpPr/>
            <p:nvPr/>
          </p:nvSpPr>
          <p:spPr>
            <a:xfrm>
              <a:off x="2249275" y="1669975"/>
              <a:ext cx="521225" cy="1324775"/>
            </a:xfrm>
            <a:custGeom>
              <a:avLst/>
              <a:gdLst/>
              <a:ahLst/>
              <a:cxnLst/>
              <a:rect l="l" t="t" r="r" b="b"/>
              <a:pathLst>
                <a:path w="20849" h="52991" extrusionOk="0">
                  <a:moveTo>
                    <a:pt x="17380" y="0"/>
                  </a:moveTo>
                  <a:lnTo>
                    <a:pt x="7373" y="3870"/>
                  </a:lnTo>
                  <a:cubicBezTo>
                    <a:pt x="7373" y="3870"/>
                    <a:pt x="7639" y="4437"/>
                    <a:pt x="9174" y="6939"/>
                  </a:cubicBezTo>
                  <a:cubicBezTo>
                    <a:pt x="10708" y="9440"/>
                    <a:pt x="12376" y="17513"/>
                    <a:pt x="11109" y="21549"/>
                  </a:cubicBezTo>
                  <a:cubicBezTo>
                    <a:pt x="10080" y="24885"/>
                    <a:pt x="5947" y="25163"/>
                    <a:pt x="4598" y="25163"/>
                  </a:cubicBezTo>
                  <a:cubicBezTo>
                    <a:pt x="4329" y="25163"/>
                    <a:pt x="4170" y="25152"/>
                    <a:pt x="4170" y="25152"/>
                  </a:cubicBezTo>
                  <a:lnTo>
                    <a:pt x="1" y="51137"/>
                  </a:lnTo>
                  <a:cubicBezTo>
                    <a:pt x="1" y="51137"/>
                    <a:pt x="3336" y="51571"/>
                    <a:pt x="8073" y="52405"/>
                  </a:cubicBezTo>
                  <a:cubicBezTo>
                    <a:pt x="10808" y="52889"/>
                    <a:pt x="14162" y="52991"/>
                    <a:pt x="16492" y="52991"/>
                  </a:cubicBezTo>
                  <a:cubicBezTo>
                    <a:pt x="18169" y="52991"/>
                    <a:pt x="19314" y="52938"/>
                    <a:pt x="19314" y="52938"/>
                  </a:cubicBezTo>
                  <a:cubicBezTo>
                    <a:pt x="19314" y="52938"/>
                    <a:pt x="20849" y="27920"/>
                    <a:pt x="20582" y="19881"/>
                  </a:cubicBezTo>
                  <a:cubicBezTo>
                    <a:pt x="20282" y="11809"/>
                    <a:pt x="17380" y="0"/>
                    <a:pt x="17380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624;p35">
              <a:extLst>
                <a:ext uri="{FF2B5EF4-FFF2-40B4-BE49-F238E27FC236}">
                  <a16:creationId xmlns:a16="http://schemas.microsoft.com/office/drawing/2014/main" id="{493A99C2-46B9-E3CF-9E0F-536A6E07A579}"/>
                </a:ext>
              </a:extLst>
            </p:cNvPr>
            <p:cNvSpPr/>
            <p:nvPr/>
          </p:nvSpPr>
          <p:spPr>
            <a:xfrm>
              <a:off x="2958125" y="1718350"/>
              <a:ext cx="361100" cy="1257575"/>
            </a:xfrm>
            <a:custGeom>
              <a:avLst/>
              <a:gdLst/>
              <a:ahLst/>
              <a:cxnLst/>
              <a:rect l="l" t="t" r="r" b="b"/>
              <a:pathLst>
                <a:path w="14444" h="50303" extrusionOk="0">
                  <a:moveTo>
                    <a:pt x="0" y="0"/>
                  </a:moveTo>
                  <a:lnTo>
                    <a:pt x="1668" y="9040"/>
                  </a:lnTo>
                  <a:cubicBezTo>
                    <a:pt x="1668" y="9040"/>
                    <a:pt x="4737" y="20715"/>
                    <a:pt x="4437" y="32390"/>
                  </a:cubicBezTo>
                  <a:cubicBezTo>
                    <a:pt x="4170" y="44065"/>
                    <a:pt x="4036" y="50303"/>
                    <a:pt x="4036" y="50303"/>
                  </a:cubicBezTo>
                  <a:cubicBezTo>
                    <a:pt x="4036" y="50303"/>
                    <a:pt x="10708" y="49902"/>
                    <a:pt x="14444" y="48368"/>
                  </a:cubicBezTo>
                  <a:cubicBezTo>
                    <a:pt x="14444" y="48368"/>
                    <a:pt x="12376" y="21115"/>
                    <a:pt x="10408" y="13076"/>
                  </a:cubicBezTo>
                  <a:cubicBezTo>
                    <a:pt x="8473" y="5004"/>
                    <a:pt x="7772" y="3202"/>
                    <a:pt x="7772" y="32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625;p35">
              <a:extLst>
                <a:ext uri="{FF2B5EF4-FFF2-40B4-BE49-F238E27FC236}">
                  <a16:creationId xmlns:a16="http://schemas.microsoft.com/office/drawing/2014/main" id="{58AE2014-F34C-C9CD-75D4-03850E13E018}"/>
                </a:ext>
              </a:extLst>
            </p:cNvPr>
            <p:cNvSpPr/>
            <p:nvPr/>
          </p:nvSpPr>
          <p:spPr>
            <a:xfrm>
              <a:off x="2647050" y="1612325"/>
              <a:ext cx="404500" cy="402075"/>
            </a:xfrm>
            <a:custGeom>
              <a:avLst/>
              <a:gdLst/>
              <a:ahLst/>
              <a:cxnLst/>
              <a:rect l="l" t="t" r="r" b="b"/>
              <a:pathLst>
                <a:path w="16180" h="16083" extrusionOk="0">
                  <a:moveTo>
                    <a:pt x="5305" y="0"/>
                  </a:moveTo>
                  <a:cubicBezTo>
                    <a:pt x="4787" y="0"/>
                    <a:pt x="4471" y="38"/>
                    <a:pt x="4471" y="38"/>
                  </a:cubicBezTo>
                  <a:cubicBezTo>
                    <a:pt x="4471" y="38"/>
                    <a:pt x="1535" y="572"/>
                    <a:pt x="768" y="2073"/>
                  </a:cubicBezTo>
                  <a:cubicBezTo>
                    <a:pt x="1" y="3607"/>
                    <a:pt x="3804" y="16083"/>
                    <a:pt x="3804" y="16083"/>
                  </a:cubicBezTo>
                  <a:lnTo>
                    <a:pt x="9341" y="11513"/>
                  </a:lnTo>
                  <a:lnTo>
                    <a:pt x="16179" y="15416"/>
                  </a:lnTo>
                  <a:cubicBezTo>
                    <a:pt x="16179" y="15416"/>
                    <a:pt x="14845" y="5976"/>
                    <a:pt x="12043" y="2740"/>
                  </a:cubicBezTo>
                  <a:cubicBezTo>
                    <a:pt x="9963" y="313"/>
                    <a:pt x="6798" y="0"/>
                    <a:pt x="5305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626;p35">
              <a:extLst>
                <a:ext uri="{FF2B5EF4-FFF2-40B4-BE49-F238E27FC236}">
                  <a16:creationId xmlns:a16="http://schemas.microsoft.com/office/drawing/2014/main" id="{DFD9A34D-D10A-8134-523F-0DA27C04086F}"/>
                </a:ext>
              </a:extLst>
            </p:cNvPr>
            <p:cNvSpPr/>
            <p:nvPr/>
          </p:nvSpPr>
          <p:spPr>
            <a:xfrm>
              <a:off x="2726275" y="1415625"/>
              <a:ext cx="238550" cy="502850"/>
            </a:xfrm>
            <a:custGeom>
              <a:avLst/>
              <a:gdLst/>
              <a:ahLst/>
              <a:cxnLst/>
              <a:rect l="l" t="t" r="r" b="b"/>
              <a:pathLst>
                <a:path w="9542" h="20114" extrusionOk="0">
                  <a:moveTo>
                    <a:pt x="101" y="0"/>
                  </a:moveTo>
                  <a:lnTo>
                    <a:pt x="101" y="0"/>
                  </a:lnTo>
                  <a:cubicBezTo>
                    <a:pt x="101" y="1"/>
                    <a:pt x="1" y="10942"/>
                    <a:pt x="1168" y="13744"/>
                  </a:cubicBezTo>
                  <a:cubicBezTo>
                    <a:pt x="2286" y="16351"/>
                    <a:pt x="5078" y="20113"/>
                    <a:pt x="6428" y="20113"/>
                  </a:cubicBezTo>
                  <a:cubicBezTo>
                    <a:pt x="6529" y="20113"/>
                    <a:pt x="6622" y="20092"/>
                    <a:pt x="6706" y="20048"/>
                  </a:cubicBezTo>
                  <a:cubicBezTo>
                    <a:pt x="7907" y="19381"/>
                    <a:pt x="8240" y="11475"/>
                    <a:pt x="8440" y="10942"/>
                  </a:cubicBezTo>
                  <a:cubicBezTo>
                    <a:pt x="8674" y="10374"/>
                    <a:pt x="9541" y="5938"/>
                    <a:pt x="9541" y="5938"/>
                  </a:cubicBezTo>
                  <a:cubicBezTo>
                    <a:pt x="9541" y="5938"/>
                    <a:pt x="1702" y="3770"/>
                    <a:pt x="101" y="0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627;p35">
              <a:extLst>
                <a:ext uri="{FF2B5EF4-FFF2-40B4-BE49-F238E27FC236}">
                  <a16:creationId xmlns:a16="http://schemas.microsoft.com/office/drawing/2014/main" id="{5D61867C-CD69-68A2-BB43-EB956B498918}"/>
                </a:ext>
              </a:extLst>
            </p:cNvPr>
            <p:cNvSpPr/>
            <p:nvPr/>
          </p:nvSpPr>
          <p:spPr>
            <a:xfrm>
              <a:off x="2888900" y="2153625"/>
              <a:ext cx="144300" cy="216050"/>
            </a:xfrm>
            <a:custGeom>
              <a:avLst/>
              <a:gdLst/>
              <a:ahLst/>
              <a:cxnLst/>
              <a:rect l="l" t="t" r="r" b="b"/>
              <a:pathLst>
                <a:path w="5772" h="8642" extrusionOk="0">
                  <a:moveTo>
                    <a:pt x="533" y="0"/>
                  </a:moveTo>
                  <a:cubicBezTo>
                    <a:pt x="450" y="0"/>
                    <a:pt x="369" y="22"/>
                    <a:pt x="301" y="68"/>
                  </a:cubicBezTo>
                  <a:cubicBezTo>
                    <a:pt x="67" y="235"/>
                    <a:pt x="1" y="502"/>
                    <a:pt x="134" y="735"/>
                  </a:cubicBezTo>
                  <a:lnTo>
                    <a:pt x="4937" y="8641"/>
                  </a:lnTo>
                  <a:lnTo>
                    <a:pt x="5771" y="8141"/>
                  </a:lnTo>
                  <a:lnTo>
                    <a:pt x="968" y="235"/>
                  </a:lnTo>
                  <a:cubicBezTo>
                    <a:pt x="858" y="82"/>
                    <a:pt x="691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628;p35">
              <a:extLst>
                <a:ext uri="{FF2B5EF4-FFF2-40B4-BE49-F238E27FC236}">
                  <a16:creationId xmlns:a16="http://schemas.microsoft.com/office/drawing/2014/main" id="{58A4FF09-730C-A4D3-F39F-487D57DF1BFB}"/>
                </a:ext>
              </a:extLst>
            </p:cNvPr>
            <p:cNvSpPr/>
            <p:nvPr/>
          </p:nvSpPr>
          <p:spPr>
            <a:xfrm>
              <a:off x="2153625" y="1766700"/>
              <a:ext cx="912100" cy="883350"/>
            </a:xfrm>
            <a:custGeom>
              <a:avLst/>
              <a:gdLst/>
              <a:ahLst/>
              <a:cxnLst/>
              <a:rect l="l" t="t" r="r" b="b"/>
              <a:pathLst>
                <a:path w="36484" h="35334" extrusionOk="0">
                  <a:moveTo>
                    <a:pt x="11199" y="1"/>
                  </a:moveTo>
                  <a:cubicBezTo>
                    <a:pt x="11199" y="1"/>
                    <a:pt x="7996" y="301"/>
                    <a:pt x="6062" y="4037"/>
                  </a:cubicBezTo>
                  <a:cubicBezTo>
                    <a:pt x="4093" y="7806"/>
                    <a:pt x="1058" y="25452"/>
                    <a:pt x="491" y="30589"/>
                  </a:cubicBezTo>
                  <a:cubicBezTo>
                    <a:pt x="0" y="35034"/>
                    <a:pt x="2231" y="35333"/>
                    <a:pt x="3101" y="35333"/>
                  </a:cubicBezTo>
                  <a:cubicBezTo>
                    <a:pt x="3236" y="35333"/>
                    <a:pt x="3339" y="35326"/>
                    <a:pt x="3393" y="35326"/>
                  </a:cubicBezTo>
                  <a:cubicBezTo>
                    <a:pt x="3827" y="35326"/>
                    <a:pt x="25909" y="27954"/>
                    <a:pt x="25909" y="27954"/>
                  </a:cubicBezTo>
                  <a:lnTo>
                    <a:pt x="33414" y="27120"/>
                  </a:lnTo>
                  <a:lnTo>
                    <a:pt x="33414" y="27120"/>
                  </a:lnTo>
                  <a:cubicBezTo>
                    <a:pt x="33414" y="27120"/>
                    <a:pt x="32580" y="27821"/>
                    <a:pt x="33281" y="27821"/>
                  </a:cubicBezTo>
                  <a:cubicBezTo>
                    <a:pt x="33981" y="27821"/>
                    <a:pt x="35382" y="26420"/>
                    <a:pt x="35916" y="25586"/>
                  </a:cubicBezTo>
                  <a:cubicBezTo>
                    <a:pt x="36483" y="24752"/>
                    <a:pt x="34248" y="20182"/>
                    <a:pt x="33414" y="19615"/>
                  </a:cubicBezTo>
                  <a:cubicBezTo>
                    <a:pt x="33374" y="19587"/>
                    <a:pt x="33318" y="19574"/>
                    <a:pt x="33248" y="19574"/>
                  </a:cubicBezTo>
                  <a:cubicBezTo>
                    <a:pt x="31871" y="19574"/>
                    <a:pt x="25075" y="24618"/>
                    <a:pt x="25075" y="24618"/>
                  </a:cubicBezTo>
                  <a:lnTo>
                    <a:pt x="10498" y="25586"/>
                  </a:lnTo>
                  <a:lnTo>
                    <a:pt x="14234" y="12810"/>
                  </a:lnTo>
                  <a:lnTo>
                    <a:pt x="111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629;p35">
              <a:extLst>
                <a:ext uri="{FF2B5EF4-FFF2-40B4-BE49-F238E27FC236}">
                  <a16:creationId xmlns:a16="http://schemas.microsoft.com/office/drawing/2014/main" id="{6C6B8E6D-33C7-B228-AD4B-4A033D07DBBF}"/>
                </a:ext>
              </a:extLst>
            </p:cNvPr>
            <p:cNvSpPr/>
            <p:nvPr/>
          </p:nvSpPr>
          <p:spPr>
            <a:xfrm>
              <a:off x="2151700" y="1766700"/>
              <a:ext cx="914025" cy="893175"/>
            </a:xfrm>
            <a:custGeom>
              <a:avLst/>
              <a:gdLst/>
              <a:ahLst/>
              <a:cxnLst/>
              <a:rect l="l" t="t" r="r" b="b"/>
              <a:pathLst>
                <a:path w="36561" h="35727" fill="none" extrusionOk="0">
                  <a:moveTo>
                    <a:pt x="11276" y="1"/>
                  </a:moveTo>
                  <a:cubicBezTo>
                    <a:pt x="11276" y="1"/>
                    <a:pt x="8073" y="301"/>
                    <a:pt x="6139" y="4037"/>
                  </a:cubicBezTo>
                  <a:cubicBezTo>
                    <a:pt x="4170" y="7806"/>
                    <a:pt x="1135" y="25452"/>
                    <a:pt x="568" y="30589"/>
                  </a:cubicBezTo>
                  <a:cubicBezTo>
                    <a:pt x="1" y="35726"/>
                    <a:pt x="3070" y="35326"/>
                    <a:pt x="3470" y="35326"/>
                  </a:cubicBezTo>
                  <a:cubicBezTo>
                    <a:pt x="3904" y="35326"/>
                    <a:pt x="25986" y="27954"/>
                    <a:pt x="25986" y="27954"/>
                  </a:cubicBezTo>
                  <a:lnTo>
                    <a:pt x="33491" y="27120"/>
                  </a:lnTo>
                  <a:cubicBezTo>
                    <a:pt x="33491" y="27120"/>
                    <a:pt x="32657" y="27821"/>
                    <a:pt x="33358" y="27821"/>
                  </a:cubicBezTo>
                  <a:cubicBezTo>
                    <a:pt x="34058" y="27821"/>
                    <a:pt x="35459" y="26420"/>
                    <a:pt x="35993" y="25586"/>
                  </a:cubicBezTo>
                  <a:cubicBezTo>
                    <a:pt x="36560" y="24752"/>
                    <a:pt x="34325" y="20182"/>
                    <a:pt x="33491" y="19615"/>
                  </a:cubicBezTo>
                  <a:cubicBezTo>
                    <a:pt x="32657" y="19048"/>
                    <a:pt x="25152" y="24618"/>
                    <a:pt x="25152" y="24618"/>
                  </a:cubicBezTo>
                  <a:lnTo>
                    <a:pt x="10575" y="25586"/>
                  </a:lnTo>
                  <a:lnTo>
                    <a:pt x="14311" y="1281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630;p35">
              <a:extLst>
                <a:ext uri="{FF2B5EF4-FFF2-40B4-BE49-F238E27FC236}">
                  <a16:creationId xmlns:a16="http://schemas.microsoft.com/office/drawing/2014/main" id="{BD2DFF77-A33B-5D18-1577-04B449B38EEE}"/>
                </a:ext>
              </a:extLst>
            </p:cNvPr>
            <p:cNvSpPr/>
            <p:nvPr/>
          </p:nvSpPr>
          <p:spPr>
            <a:xfrm>
              <a:off x="2153625" y="2256050"/>
              <a:ext cx="912100" cy="394000"/>
            </a:xfrm>
            <a:custGeom>
              <a:avLst/>
              <a:gdLst/>
              <a:ahLst/>
              <a:cxnLst/>
              <a:rect l="l" t="t" r="r" b="b"/>
              <a:pathLst>
                <a:path w="36484" h="15760" extrusionOk="0">
                  <a:moveTo>
                    <a:pt x="33248" y="0"/>
                  </a:moveTo>
                  <a:cubicBezTo>
                    <a:pt x="31871" y="0"/>
                    <a:pt x="25075" y="5044"/>
                    <a:pt x="25075" y="5044"/>
                  </a:cubicBezTo>
                  <a:lnTo>
                    <a:pt x="10498" y="6012"/>
                  </a:lnTo>
                  <a:lnTo>
                    <a:pt x="11432" y="2876"/>
                  </a:lnTo>
                  <a:lnTo>
                    <a:pt x="2092" y="741"/>
                  </a:lnTo>
                  <a:cubicBezTo>
                    <a:pt x="1325" y="5044"/>
                    <a:pt x="724" y="8981"/>
                    <a:pt x="491" y="11015"/>
                  </a:cubicBezTo>
                  <a:cubicBezTo>
                    <a:pt x="0" y="15460"/>
                    <a:pt x="2231" y="15759"/>
                    <a:pt x="3101" y="15759"/>
                  </a:cubicBezTo>
                  <a:cubicBezTo>
                    <a:pt x="3236" y="15759"/>
                    <a:pt x="3339" y="15752"/>
                    <a:pt x="3393" y="15752"/>
                  </a:cubicBezTo>
                  <a:cubicBezTo>
                    <a:pt x="3827" y="15752"/>
                    <a:pt x="25909" y="8380"/>
                    <a:pt x="25909" y="8380"/>
                  </a:cubicBezTo>
                  <a:lnTo>
                    <a:pt x="33414" y="7546"/>
                  </a:lnTo>
                  <a:lnTo>
                    <a:pt x="33414" y="7546"/>
                  </a:lnTo>
                  <a:cubicBezTo>
                    <a:pt x="33414" y="7546"/>
                    <a:pt x="32580" y="8247"/>
                    <a:pt x="33281" y="8247"/>
                  </a:cubicBezTo>
                  <a:cubicBezTo>
                    <a:pt x="33981" y="8247"/>
                    <a:pt x="35382" y="6846"/>
                    <a:pt x="35916" y="6012"/>
                  </a:cubicBezTo>
                  <a:cubicBezTo>
                    <a:pt x="36483" y="5178"/>
                    <a:pt x="34248" y="608"/>
                    <a:pt x="33414" y="41"/>
                  </a:cubicBezTo>
                  <a:cubicBezTo>
                    <a:pt x="33374" y="13"/>
                    <a:pt x="33318" y="0"/>
                    <a:pt x="33248" y="0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631;p35">
              <a:extLst>
                <a:ext uri="{FF2B5EF4-FFF2-40B4-BE49-F238E27FC236}">
                  <a16:creationId xmlns:a16="http://schemas.microsoft.com/office/drawing/2014/main" id="{803FA8F3-9154-2E99-A8C3-92EA8AC024E1}"/>
                </a:ext>
              </a:extLst>
            </p:cNvPr>
            <p:cNvSpPr/>
            <p:nvPr/>
          </p:nvSpPr>
          <p:spPr>
            <a:xfrm>
              <a:off x="2727125" y="2256050"/>
              <a:ext cx="338600" cy="226200"/>
            </a:xfrm>
            <a:custGeom>
              <a:avLst/>
              <a:gdLst/>
              <a:ahLst/>
              <a:cxnLst/>
              <a:rect l="l" t="t" r="r" b="b"/>
              <a:pathLst>
                <a:path w="13544" h="9048" extrusionOk="0">
                  <a:moveTo>
                    <a:pt x="10308" y="0"/>
                  </a:moveTo>
                  <a:cubicBezTo>
                    <a:pt x="8931" y="0"/>
                    <a:pt x="2135" y="5044"/>
                    <a:pt x="2135" y="5044"/>
                  </a:cubicBezTo>
                  <a:lnTo>
                    <a:pt x="34" y="5178"/>
                  </a:lnTo>
                  <a:cubicBezTo>
                    <a:pt x="0" y="6512"/>
                    <a:pt x="334" y="7846"/>
                    <a:pt x="1001" y="9047"/>
                  </a:cubicBezTo>
                  <a:lnTo>
                    <a:pt x="2969" y="8380"/>
                  </a:lnTo>
                  <a:lnTo>
                    <a:pt x="10474" y="7546"/>
                  </a:lnTo>
                  <a:lnTo>
                    <a:pt x="10474" y="7546"/>
                  </a:lnTo>
                  <a:cubicBezTo>
                    <a:pt x="10474" y="7546"/>
                    <a:pt x="9640" y="8247"/>
                    <a:pt x="10341" y="8247"/>
                  </a:cubicBezTo>
                  <a:cubicBezTo>
                    <a:pt x="11041" y="8247"/>
                    <a:pt x="12442" y="6846"/>
                    <a:pt x="12976" y="6012"/>
                  </a:cubicBezTo>
                  <a:cubicBezTo>
                    <a:pt x="13543" y="5178"/>
                    <a:pt x="11308" y="608"/>
                    <a:pt x="10474" y="41"/>
                  </a:cubicBezTo>
                  <a:cubicBezTo>
                    <a:pt x="10434" y="13"/>
                    <a:pt x="10378" y="0"/>
                    <a:pt x="10308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632;p35">
              <a:extLst>
                <a:ext uri="{FF2B5EF4-FFF2-40B4-BE49-F238E27FC236}">
                  <a16:creationId xmlns:a16="http://schemas.microsoft.com/office/drawing/2014/main" id="{EE6F0A92-0B37-EC12-307D-13C519F06EDE}"/>
                </a:ext>
              </a:extLst>
            </p:cNvPr>
            <p:cNvSpPr/>
            <p:nvPr/>
          </p:nvSpPr>
          <p:spPr>
            <a:xfrm>
              <a:off x="2818850" y="2093600"/>
              <a:ext cx="803100" cy="497050"/>
            </a:xfrm>
            <a:custGeom>
              <a:avLst/>
              <a:gdLst/>
              <a:ahLst/>
              <a:cxnLst/>
              <a:rect l="l" t="t" r="r" b="b"/>
              <a:pathLst>
                <a:path w="32124" h="19882" extrusionOk="0">
                  <a:moveTo>
                    <a:pt x="14177" y="1"/>
                  </a:moveTo>
                  <a:lnTo>
                    <a:pt x="1" y="19882"/>
                  </a:lnTo>
                  <a:lnTo>
                    <a:pt x="18647" y="19181"/>
                  </a:lnTo>
                  <a:lnTo>
                    <a:pt x="32123" y="835"/>
                  </a:lnTo>
                  <a:lnTo>
                    <a:pt x="14177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633;p35">
              <a:extLst>
                <a:ext uri="{FF2B5EF4-FFF2-40B4-BE49-F238E27FC236}">
                  <a16:creationId xmlns:a16="http://schemas.microsoft.com/office/drawing/2014/main" id="{0F56C5EB-F819-32B9-251A-942EC1D2A120}"/>
                </a:ext>
              </a:extLst>
            </p:cNvPr>
            <p:cNvSpPr/>
            <p:nvPr/>
          </p:nvSpPr>
          <p:spPr>
            <a:xfrm>
              <a:off x="3302525" y="2079425"/>
              <a:ext cx="231025" cy="49225"/>
            </a:xfrm>
            <a:custGeom>
              <a:avLst/>
              <a:gdLst/>
              <a:ahLst/>
              <a:cxnLst/>
              <a:rect l="l" t="t" r="r" b="b"/>
              <a:pathLst>
                <a:path w="9241" h="1969" extrusionOk="0">
                  <a:moveTo>
                    <a:pt x="1101" y="1"/>
                  </a:moveTo>
                  <a:lnTo>
                    <a:pt x="1" y="1802"/>
                  </a:lnTo>
                  <a:lnTo>
                    <a:pt x="8173" y="1969"/>
                  </a:lnTo>
                  <a:lnTo>
                    <a:pt x="9241" y="168"/>
                  </a:lnTo>
                  <a:lnTo>
                    <a:pt x="1101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634;p35">
              <a:extLst>
                <a:ext uri="{FF2B5EF4-FFF2-40B4-BE49-F238E27FC236}">
                  <a16:creationId xmlns:a16="http://schemas.microsoft.com/office/drawing/2014/main" id="{6C89C27D-A56F-5782-7244-DC3A4A4D1405}"/>
                </a:ext>
              </a:extLst>
            </p:cNvPr>
            <p:cNvSpPr/>
            <p:nvPr/>
          </p:nvSpPr>
          <p:spPr>
            <a:xfrm>
              <a:off x="3378425" y="2372700"/>
              <a:ext cx="119225" cy="48675"/>
            </a:xfrm>
            <a:custGeom>
              <a:avLst/>
              <a:gdLst/>
              <a:ahLst/>
              <a:cxnLst/>
              <a:rect l="l" t="t" r="r" b="b"/>
              <a:pathLst>
                <a:path w="4769" h="1947" extrusionOk="0">
                  <a:moveTo>
                    <a:pt x="4100" y="0"/>
                  </a:moveTo>
                  <a:cubicBezTo>
                    <a:pt x="3955" y="0"/>
                    <a:pt x="3779" y="35"/>
                    <a:pt x="3569" y="112"/>
                  </a:cubicBezTo>
                  <a:cubicBezTo>
                    <a:pt x="2936" y="345"/>
                    <a:pt x="2268" y="512"/>
                    <a:pt x="1601" y="579"/>
                  </a:cubicBezTo>
                  <a:cubicBezTo>
                    <a:pt x="767" y="612"/>
                    <a:pt x="0" y="1046"/>
                    <a:pt x="0" y="1446"/>
                  </a:cubicBezTo>
                  <a:cubicBezTo>
                    <a:pt x="0" y="1879"/>
                    <a:pt x="1468" y="1946"/>
                    <a:pt x="2535" y="1946"/>
                  </a:cubicBezTo>
                  <a:cubicBezTo>
                    <a:pt x="3603" y="1946"/>
                    <a:pt x="4437" y="1713"/>
                    <a:pt x="4637" y="1046"/>
                  </a:cubicBezTo>
                  <a:cubicBezTo>
                    <a:pt x="4769" y="492"/>
                    <a:pt x="4650" y="0"/>
                    <a:pt x="4100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635;p35">
              <a:extLst>
                <a:ext uri="{FF2B5EF4-FFF2-40B4-BE49-F238E27FC236}">
                  <a16:creationId xmlns:a16="http://schemas.microsoft.com/office/drawing/2014/main" id="{E5C5DFC9-E192-5745-BDD3-6E26D3958AD9}"/>
                </a:ext>
              </a:extLst>
            </p:cNvPr>
            <p:cNvSpPr/>
            <p:nvPr/>
          </p:nvSpPr>
          <p:spPr>
            <a:xfrm>
              <a:off x="3378425" y="2325250"/>
              <a:ext cx="152250" cy="61925"/>
            </a:xfrm>
            <a:custGeom>
              <a:avLst/>
              <a:gdLst/>
              <a:ahLst/>
              <a:cxnLst/>
              <a:rect l="l" t="t" r="r" b="b"/>
              <a:pathLst>
                <a:path w="6090" h="2477" extrusionOk="0">
                  <a:moveTo>
                    <a:pt x="5213" y="0"/>
                  </a:moveTo>
                  <a:cubicBezTo>
                    <a:pt x="5026" y="0"/>
                    <a:pt x="4802" y="44"/>
                    <a:pt x="4537" y="142"/>
                  </a:cubicBezTo>
                  <a:cubicBezTo>
                    <a:pt x="3736" y="442"/>
                    <a:pt x="2869" y="642"/>
                    <a:pt x="2035" y="742"/>
                  </a:cubicBezTo>
                  <a:cubicBezTo>
                    <a:pt x="968" y="775"/>
                    <a:pt x="0" y="1309"/>
                    <a:pt x="0" y="1843"/>
                  </a:cubicBezTo>
                  <a:cubicBezTo>
                    <a:pt x="0" y="2376"/>
                    <a:pt x="1868" y="2477"/>
                    <a:pt x="3236" y="2477"/>
                  </a:cubicBezTo>
                  <a:cubicBezTo>
                    <a:pt x="4603" y="2477"/>
                    <a:pt x="5671" y="2176"/>
                    <a:pt x="5904" y="1309"/>
                  </a:cubicBezTo>
                  <a:cubicBezTo>
                    <a:pt x="6089" y="623"/>
                    <a:pt x="5919" y="0"/>
                    <a:pt x="5213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636;p35">
              <a:extLst>
                <a:ext uri="{FF2B5EF4-FFF2-40B4-BE49-F238E27FC236}">
                  <a16:creationId xmlns:a16="http://schemas.microsoft.com/office/drawing/2014/main" id="{C1D15E2A-8459-9040-605D-F7FCC0577BB4}"/>
                </a:ext>
              </a:extLst>
            </p:cNvPr>
            <p:cNvSpPr/>
            <p:nvPr/>
          </p:nvSpPr>
          <p:spPr>
            <a:xfrm>
              <a:off x="3397600" y="2285625"/>
              <a:ext cx="152175" cy="61525"/>
            </a:xfrm>
            <a:custGeom>
              <a:avLst/>
              <a:gdLst/>
              <a:ahLst/>
              <a:cxnLst/>
              <a:rect l="l" t="t" r="r" b="b"/>
              <a:pathLst>
                <a:path w="6087" h="2461" extrusionOk="0">
                  <a:moveTo>
                    <a:pt x="5241" y="0"/>
                  </a:moveTo>
                  <a:cubicBezTo>
                    <a:pt x="5049" y="0"/>
                    <a:pt x="4815" y="49"/>
                    <a:pt x="4537" y="159"/>
                  </a:cubicBezTo>
                  <a:cubicBezTo>
                    <a:pt x="3736" y="426"/>
                    <a:pt x="2869" y="626"/>
                    <a:pt x="2035" y="726"/>
                  </a:cubicBezTo>
                  <a:cubicBezTo>
                    <a:pt x="968" y="759"/>
                    <a:pt x="0" y="1293"/>
                    <a:pt x="0" y="1827"/>
                  </a:cubicBezTo>
                  <a:cubicBezTo>
                    <a:pt x="0" y="2360"/>
                    <a:pt x="1902" y="2460"/>
                    <a:pt x="3236" y="2460"/>
                  </a:cubicBezTo>
                  <a:cubicBezTo>
                    <a:pt x="4604" y="2460"/>
                    <a:pt x="5671" y="2194"/>
                    <a:pt x="5905" y="1293"/>
                  </a:cubicBezTo>
                  <a:cubicBezTo>
                    <a:pt x="6087" y="616"/>
                    <a:pt x="5924" y="0"/>
                    <a:pt x="5241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637;p35">
              <a:extLst>
                <a:ext uri="{FF2B5EF4-FFF2-40B4-BE49-F238E27FC236}">
                  <a16:creationId xmlns:a16="http://schemas.microsoft.com/office/drawing/2014/main" id="{5E25CDFF-6171-CA8E-B640-52C15223EC63}"/>
                </a:ext>
              </a:extLst>
            </p:cNvPr>
            <p:cNvSpPr/>
            <p:nvPr/>
          </p:nvSpPr>
          <p:spPr>
            <a:xfrm>
              <a:off x="3410950" y="2240575"/>
              <a:ext cx="152175" cy="61550"/>
            </a:xfrm>
            <a:custGeom>
              <a:avLst/>
              <a:gdLst/>
              <a:ahLst/>
              <a:cxnLst/>
              <a:rect l="l" t="t" r="r" b="b"/>
              <a:pathLst>
                <a:path w="6087" h="2462" extrusionOk="0">
                  <a:moveTo>
                    <a:pt x="5227" y="1"/>
                  </a:moveTo>
                  <a:cubicBezTo>
                    <a:pt x="5037" y="1"/>
                    <a:pt x="4808" y="50"/>
                    <a:pt x="4537" y="159"/>
                  </a:cubicBezTo>
                  <a:cubicBezTo>
                    <a:pt x="3703" y="426"/>
                    <a:pt x="2869" y="626"/>
                    <a:pt x="2035" y="727"/>
                  </a:cubicBezTo>
                  <a:cubicBezTo>
                    <a:pt x="967" y="760"/>
                    <a:pt x="0" y="1294"/>
                    <a:pt x="0" y="1827"/>
                  </a:cubicBezTo>
                  <a:cubicBezTo>
                    <a:pt x="0" y="2361"/>
                    <a:pt x="1868" y="2461"/>
                    <a:pt x="3236" y="2461"/>
                  </a:cubicBezTo>
                  <a:cubicBezTo>
                    <a:pt x="4570" y="2461"/>
                    <a:pt x="5637" y="2161"/>
                    <a:pt x="5904" y="1294"/>
                  </a:cubicBezTo>
                  <a:cubicBezTo>
                    <a:pt x="6087" y="617"/>
                    <a:pt x="5903" y="1"/>
                    <a:pt x="5227" y="1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638;p35">
              <a:extLst>
                <a:ext uri="{FF2B5EF4-FFF2-40B4-BE49-F238E27FC236}">
                  <a16:creationId xmlns:a16="http://schemas.microsoft.com/office/drawing/2014/main" id="{D65AE514-79FD-9CE8-D279-7E30B4CE5DAB}"/>
                </a:ext>
              </a:extLst>
            </p:cNvPr>
            <p:cNvSpPr/>
            <p:nvPr/>
          </p:nvSpPr>
          <p:spPr>
            <a:xfrm>
              <a:off x="2387700" y="4598725"/>
              <a:ext cx="241875" cy="164325"/>
            </a:xfrm>
            <a:custGeom>
              <a:avLst/>
              <a:gdLst/>
              <a:ahLst/>
              <a:cxnLst/>
              <a:rect l="l" t="t" r="r" b="b"/>
              <a:pathLst>
                <a:path w="9675" h="6573" extrusionOk="0">
                  <a:moveTo>
                    <a:pt x="101" y="1"/>
                  </a:moveTo>
                  <a:lnTo>
                    <a:pt x="101" y="1"/>
                  </a:lnTo>
                  <a:cubicBezTo>
                    <a:pt x="101" y="1"/>
                    <a:pt x="1" y="4337"/>
                    <a:pt x="168" y="5004"/>
                  </a:cubicBezTo>
                  <a:cubicBezTo>
                    <a:pt x="334" y="5705"/>
                    <a:pt x="3370" y="6572"/>
                    <a:pt x="5271" y="6572"/>
                  </a:cubicBezTo>
                  <a:cubicBezTo>
                    <a:pt x="7173" y="6572"/>
                    <a:pt x="8374" y="6139"/>
                    <a:pt x="8707" y="5605"/>
                  </a:cubicBezTo>
                  <a:cubicBezTo>
                    <a:pt x="9074" y="5071"/>
                    <a:pt x="9674" y="1535"/>
                    <a:pt x="9674" y="1535"/>
                  </a:cubicBezTo>
                  <a:lnTo>
                    <a:pt x="9674" y="1535"/>
                  </a:lnTo>
                  <a:cubicBezTo>
                    <a:pt x="9674" y="1535"/>
                    <a:pt x="8067" y="1869"/>
                    <a:pt x="6093" y="1869"/>
                  </a:cubicBezTo>
                  <a:cubicBezTo>
                    <a:pt x="4024" y="1869"/>
                    <a:pt x="1552" y="1503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639;p35">
              <a:extLst>
                <a:ext uri="{FF2B5EF4-FFF2-40B4-BE49-F238E27FC236}">
                  <a16:creationId xmlns:a16="http://schemas.microsoft.com/office/drawing/2014/main" id="{94554519-045B-E413-3483-07E5C35416D6}"/>
                </a:ext>
              </a:extLst>
            </p:cNvPr>
            <p:cNvSpPr/>
            <p:nvPr/>
          </p:nvSpPr>
          <p:spPr>
            <a:xfrm>
              <a:off x="2333500" y="1316925"/>
              <a:ext cx="381725" cy="296450"/>
            </a:xfrm>
            <a:custGeom>
              <a:avLst/>
              <a:gdLst/>
              <a:ahLst/>
              <a:cxnLst/>
              <a:rect l="l" t="t" r="r" b="b"/>
              <a:pathLst>
                <a:path w="15269" h="11858" extrusionOk="0">
                  <a:moveTo>
                    <a:pt x="9101" y="1"/>
                  </a:moveTo>
                  <a:cubicBezTo>
                    <a:pt x="7186" y="1"/>
                    <a:pt x="5296" y="692"/>
                    <a:pt x="3803" y="1980"/>
                  </a:cubicBezTo>
                  <a:cubicBezTo>
                    <a:pt x="1" y="5249"/>
                    <a:pt x="3370" y="11087"/>
                    <a:pt x="7373" y="11721"/>
                  </a:cubicBezTo>
                  <a:cubicBezTo>
                    <a:pt x="7928" y="11813"/>
                    <a:pt x="8456" y="11858"/>
                    <a:pt x="8956" y="11858"/>
                  </a:cubicBezTo>
                  <a:cubicBezTo>
                    <a:pt x="12060" y="11858"/>
                    <a:pt x="14070" y="10146"/>
                    <a:pt x="14644" y="7618"/>
                  </a:cubicBezTo>
                  <a:cubicBezTo>
                    <a:pt x="15269" y="4726"/>
                    <a:pt x="14243" y="476"/>
                    <a:pt x="11917" y="476"/>
                  </a:cubicBezTo>
                  <a:cubicBezTo>
                    <a:pt x="11881" y="476"/>
                    <a:pt x="11845" y="477"/>
                    <a:pt x="11809" y="479"/>
                  </a:cubicBezTo>
                  <a:cubicBezTo>
                    <a:pt x="10928" y="157"/>
                    <a:pt x="10012" y="1"/>
                    <a:pt x="9101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640;p35">
              <a:extLst>
                <a:ext uri="{FF2B5EF4-FFF2-40B4-BE49-F238E27FC236}">
                  <a16:creationId xmlns:a16="http://schemas.microsoft.com/office/drawing/2014/main" id="{E01C954B-9B8A-1096-EC65-EB9FC67F6B27}"/>
                </a:ext>
              </a:extLst>
            </p:cNvPr>
            <p:cNvSpPr/>
            <p:nvPr/>
          </p:nvSpPr>
          <p:spPr>
            <a:xfrm>
              <a:off x="2644550" y="1236325"/>
              <a:ext cx="463700" cy="417475"/>
            </a:xfrm>
            <a:custGeom>
              <a:avLst/>
              <a:gdLst/>
              <a:ahLst/>
              <a:cxnLst/>
              <a:rect l="l" t="t" r="r" b="b"/>
              <a:pathLst>
                <a:path w="18548" h="1669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1" y="5204"/>
                    <a:pt x="1402" y="9007"/>
                  </a:cubicBezTo>
                  <a:cubicBezTo>
                    <a:pt x="2703" y="12810"/>
                    <a:pt x="4971" y="16045"/>
                    <a:pt x="9007" y="16579"/>
                  </a:cubicBezTo>
                  <a:cubicBezTo>
                    <a:pt x="9568" y="16659"/>
                    <a:pt x="10105" y="16699"/>
                    <a:pt x="10619" y="16699"/>
                  </a:cubicBezTo>
                  <a:cubicBezTo>
                    <a:pt x="13770" y="16699"/>
                    <a:pt x="15995" y="15184"/>
                    <a:pt x="16913" y="11942"/>
                  </a:cubicBezTo>
                  <a:cubicBezTo>
                    <a:pt x="18014" y="8140"/>
                    <a:pt x="18547" y="2703"/>
                    <a:pt x="18547" y="27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641;p35">
              <a:extLst>
                <a:ext uri="{FF2B5EF4-FFF2-40B4-BE49-F238E27FC236}">
                  <a16:creationId xmlns:a16="http://schemas.microsoft.com/office/drawing/2014/main" id="{2176F512-4F00-D2EC-3A1E-A04F3AA7C508}"/>
                </a:ext>
              </a:extLst>
            </p:cNvPr>
            <p:cNvSpPr/>
            <p:nvPr/>
          </p:nvSpPr>
          <p:spPr>
            <a:xfrm>
              <a:off x="2628725" y="1203800"/>
              <a:ext cx="208500" cy="106275"/>
            </a:xfrm>
            <a:custGeom>
              <a:avLst/>
              <a:gdLst/>
              <a:ahLst/>
              <a:cxnLst/>
              <a:rect l="l" t="t" r="r" b="b"/>
              <a:pathLst>
                <a:path w="8340" h="4251" extrusionOk="0">
                  <a:moveTo>
                    <a:pt x="6938" y="1"/>
                  </a:moveTo>
                  <a:lnTo>
                    <a:pt x="0" y="434"/>
                  </a:lnTo>
                  <a:lnTo>
                    <a:pt x="1201" y="3903"/>
                  </a:lnTo>
                  <a:cubicBezTo>
                    <a:pt x="1201" y="3903"/>
                    <a:pt x="1577" y="4250"/>
                    <a:pt x="2379" y="4250"/>
                  </a:cubicBezTo>
                  <a:cubicBezTo>
                    <a:pt x="3071" y="4250"/>
                    <a:pt x="4079" y="3993"/>
                    <a:pt x="5437" y="3036"/>
                  </a:cubicBezTo>
                  <a:cubicBezTo>
                    <a:pt x="8339" y="968"/>
                    <a:pt x="6938" y="1"/>
                    <a:pt x="6938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642;p35">
              <a:extLst>
                <a:ext uri="{FF2B5EF4-FFF2-40B4-BE49-F238E27FC236}">
                  <a16:creationId xmlns:a16="http://schemas.microsoft.com/office/drawing/2014/main" id="{49D9E66C-24C5-FC99-4825-5D622B16466E}"/>
                </a:ext>
              </a:extLst>
            </p:cNvPr>
            <p:cNvSpPr/>
            <p:nvPr/>
          </p:nvSpPr>
          <p:spPr>
            <a:xfrm>
              <a:off x="2938100" y="1336400"/>
              <a:ext cx="86750" cy="127625"/>
            </a:xfrm>
            <a:custGeom>
              <a:avLst/>
              <a:gdLst/>
              <a:ahLst/>
              <a:cxnLst/>
              <a:rect l="l" t="t" r="r" b="b"/>
              <a:pathLst>
                <a:path w="3470" h="5105" fill="none" extrusionOk="0">
                  <a:moveTo>
                    <a:pt x="2502" y="0"/>
                  </a:moveTo>
                  <a:cubicBezTo>
                    <a:pt x="2502" y="0"/>
                    <a:pt x="1935" y="1635"/>
                    <a:pt x="2269" y="2169"/>
                  </a:cubicBezTo>
                  <a:cubicBezTo>
                    <a:pt x="2602" y="2736"/>
                    <a:pt x="3470" y="3470"/>
                    <a:pt x="2502" y="4337"/>
                  </a:cubicBezTo>
                  <a:cubicBezTo>
                    <a:pt x="1735" y="5104"/>
                    <a:pt x="468" y="4871"/>
                    <a:pt x="1" y="393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643;p35">
              <a:extLst>
                <a:ext uri="{FF2B5EF4-FFF2-40B4-BE49-F238E27FC236}">
                  <a16:creationId xmlns:a16="http://schemas.microsoft.com/office/drawing/2014/main" id="{2611E310-D64D-8F14-3C48-B4308569A9BE}"/>
                </a:ext>
              </a:extLst>
            </p:cNvPr>
            <p:cNvSpPr/>
            <p:nvPr/>
          </p:nvSpPr>
          <p:spPr>
            <a:xfrm>
              <a:off x="2848875" y="1458150"/>
              <a:ext cx="120950" cy="53400"/>
            </a:xfrm>
            <a:custGeom>
              <a:avLst/>
              <a:gdLst/>
              <a:ahLst/>
              <a:cxnLst/>
              <a:rect l="l" t="t" r="r" b="b"/>
              <a:pathLst>
                <a:path w="4838" h="2136" fill="none" extrusionOk="0">
                  <a:moveTo>
                    <a:pt x="0" y="1"/>
                  </a:moveTo>
                  <a:cubicBezTo>
                    <a:pt x="0" y="1"/>
                    <a:pt x="1668" y="2135"/>
                    <a:pt x="4837" y="11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644;p35">
              <a:extLst>
                <a:ext uri="{FF2B5EF4-FFF2-40B4-BE49-F238E27FC236}">
                  <a16:creationId xmlns:a16="http://schemas.microsoft.com/office/drawing/2014/main" id="{DFAF5234-CD92-65E3-E522-A9AA5390F4CA}"/>
                </a:ext>
              </a:extLst>
            </p:cNvPr>
            <p:cNvSpPr/>
            <p:nvPr/>
          </p:nvSpPr>
          <p:spPr>
            <a:xfrm>
              <a:off x="2880550" y="1325550"/>
              <a:ext cx="27550" cy="54250"/>
            </a:xfrm>
            <a:custGeom>
              <a:avLst/>
              <a:gdLst/>
              <a:ahLst/>
              <a:cxnLst/>
              <a:rect l="l" t="t" r="r" b="b"/>
              <a:pathLst>
                <a:path w="1102" h="2170" extrusionOk="0">
                  <a:moveTo>
                    <a:pt x="568" y="1"/>
                  </a:moveTo>
                  <a:cubicBezTo>
                    <a:pt x="268" y="1"/>
                    <a:pt x="1" y="501"/>
                    <a:pt x="1" y="1102"/>
                  </a:cubicBezTo>
                  <a:cubicBezTo>
                    <a:pt x="1" y="1702"/>
                    <a:pt x="268" y="2169"/>
                    <a:pt x="568" y="2169"/>
                  </a:cubicBezTo>
                  <a:cubicBezTo>
                    <a:pt x="868" y="2169"/>
                    <a:pt x="1102" y="1702"/>
                    <a:pt x="1102" y="1102"/>
                  </a:cubicBezTo>
                  <a:cubicBezTo>
                    <a:pt x="1102" y="501"/>
                    <a:pt x="868" y="1"/>
                    <a:pt x="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645;p35">
              <a:extLst>
                <a:ext uri="{FF2B5EF4-FFF2-40B4-BE49-F238E27FC236}">
                  <a16:creationId xmlns:a16="http://schemas.microsoft.com/office/drawing/2014/main" id="{7DB2B334-9EFC-EB2A-EEBE-FA605CD1BB35}"/>
                </a:ext>
              </a:extLst>
            </p:cNvPr>
            <p:cNvSpPr/>
            <p:nvPr/>
          </p:nvSpPr>
          <p:spPr>
            <a:xfrm>
              <a:off x="3029825" y="1347250"/>
              <a:ext cx="27550" cy="54225"/>
            </a:xfrm>
            <a:custGeom>
              <a:avLst/>
              <a:gdLst/>
              <a:ahLst/>
              <a:cxnLst/>
              <a:rect l="l" t="t" r="r" b="b"/>
              <a:pathLst>
                <a:path w="1102" h="2169" extrusionOk="0">
                  <a:moveTo>
                    <a:pt x="568" y="0"/>
                  </a:moveTo>
                  <a:cubicBezTo>
                    <a:pt x="268" y="0"/>
                    <a:pt x="1" y="500"/>
                    <a:pt x="1" y="1101"/>
                  </a:cubicBezTo>
                  <a:cubicBezTo>
                    <a:pt x="1" y="1701"/>
                    <a:pt x="268" y="2168"/>
                    <a:pt x="568" y="2168"/>
                  </a:cubicBezTo>
                  <a:cubicBezTo>
                    <a:pt x="868" y="2168"/>
                    <a:pt x="1102" y="1701"/>
                    <a:pt x="1102" y="1101"/>
                  </a:cubicBezTo>
                  <a:cubicBezTo>
                    <a:pt x="1102" y="500"/>
                    <a:pt x="868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646;p35">
              <a:extLst>
                <a:ext uri="{FF2B5EF4-FFF2-40B4-BE49-F238E27FC236}">
                  <a16:creationId xmlns:a16="http://schemas.microsoft.com/office/drawing/2014/main" id="{E8417A95-E86C-E71E-8055-A000E30FDF23}"/>
                </a:ext>
              </a:extLst>
            </p:cNvPr>
            <p:cNvSpPr/>
            <p:nvPr/>
          </p:nvSpPr>
          <p:spPr>
            <a:xfrm>
              <a:off x="2851375" y="1249675"/>
              <a:ext cx="86750" cy="43375"/>
            </a:xfrm>
            <a:custGeom>
              <a:avLst/>
              <a:gdLst/>
              <a:ahLst/>
              <a:cxnLst/>
              <a:rect l="l" t="t" r="r" b="b"/>
              <a:pathLst>
                <a:path w="3470" h="1735" fill="none" extrusionOk="0">
                  <a:moveTo>
                    <a:pt x="0" y="1735"/>
                  </a:moveTo>
                  <a:cubicBezTo>
                    <a:pt x="0" y="1735"/>
                    <a:pt x="1502" y="0"/>
                    <a:pt x="3470" y="1735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647;p35">
              <a:extLst>
                <a:ext uri="{FF2B5EF4-FFF2-40B4-BE49-F238E27FC236}">
                  <a16:creationId xmlns:a16="http://schemas.microsoft.com/office/drawing/2014/main" id="{F96E38A7-6911-0062-2F0E-21CAC802A140}"/>
                </a:ext>
              </a:extLst>
            </p:cNvPr>
            <p:cNvSpPr/>
            <p:nvPr/>
          </p:nvSpPr>
          <p:spPr>
            <a:xfrm>
              <a:off x="3024825" y="1302200"/>
              <a:ext cx="56750" cy="15875"/>
            </a:xfrm>
            <a:custGeom>
              <a:avLst/>
              <a:gdLst/>
              <a:ahLst/>
              <a:cxnLst/>
              <a:rect l="l" t="t" r="r" b="b"/>
              <a:pathLst>
                <a:path w="2270" h="635" fill="none" extrusionOk="0">
                  <a:moveTo>
                    <a:pt x="1" y="501"/>
                  </a:moveTo>
                  <a:cubicBezTo>
                    <a:pt x="701" y="1"/>
                    <a:pt x="1635" y="34"/>
                    <a:pt x="2269" y="635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648;p35">
              <a:extLst>
                <a:ext uri="{FF2B5EF4-FFF2-40B4-BE49-F238E27FC236}">
                  <a16:creationId xmlns:a16="http://schemas.microsoft.com/office/drawing/2014/main" id="{C7F6BE4D-579E-DE75-D4C8-DB5914A4A8D4}"/>
                </a:ext>
              </a:extLst>
            </p:cNvPr>
            <p:cNvSpPr/>
            <p:nvPr/>
          </p:nvSpPr>
          <p:spPr>
            <a:xfrm>
              <a:off x="2618700" y="905700"/>
              <a:ext cx="503725" cy="395700"/>
            </a:xfrm>
            <a:custGeom>
              <a:avLst/>
              <a:gdLst/>
              <a:ahLst/>
              <a:cxnLst/>
              <a:rect l="l" t="t" r="r" b="b"/>
              <a:pathLst>
                <a:path w="20149" h="15828" extrusionOk="0">
                  <a:moveTo>
                    <a:pt x="9032" y="0"/>
                  </a:moveTo>
                  <a:cubicBezTo>
                    <a:pt x="8870" y="0"/>
                    <a:pt x="8717" y="5"/>
                    <a:pt x="8574" y="16"/>
                  </a:cubicBezTo>
                  <a:cubicBezTo>
                    <a:pt x="5438" y="216"/>
                    <a:pt x="1535" y="2051"/>
                    <a:pt x="868" y="2918"/>
                  </a:cubicBezTo>
                  <a:cubicBezTo>
                    <a:pt x="234" y="3785"/>
                    <a:pt x="1" y="13659"/>
                    <a:pt x="1" y="13659"/>
                  </a:cubicBezTo>
                  <a:lnTo>
                    <a:pt x="20149" y="15827"/>
                  </a:lnTo>
                  <a:cubicBezTo>
                    <a:pt x="20149" y="15827"/>
                    <a:pt x="19948" y="5653"/>
                    <a:pt x="19815" y="3919"/>
                  </a:cubicBezTo>
                  <a:cubicBezTo>
                    <a:pt x="19719" y="2263"/>
                    <a:pt x="12423" y="0"/>
                    <a:pt x="9032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649;p35">
              <a:extLst>
                <a:ext uri="{FF2B5EF4-FFF2-40B4-BE49-F238E27FC236}">
                  <a16:creationId xmlns:a16="http://schemas.microsoft.com/office/drawing/2014/main" id="{4604C30A-A40D-0392-8488-377C7D976054}"/>
                </a:ext>
              </a:extLst>
            </p:cNvPr>
            <p:cNvSpPr/>
            <p:nvPr/>
          </p:nvSpPr>
          <p:spPr>
            <a:xfrm>
              <a:off x="2834700" y="1222200"/>
              <a:ext cx="447000" cy="111725"/>
            </a:xfrm>
            <a:custGeom>
              <a:avLst/>
              <a:gdLst/>
              <a:ahLst/>
              <a:cxnLst/>
              <a:rect l="l" t="t" r="r" b="b"/>
              <a:pathLst>
                <a:path w="17880" h="4469" extrusionOk="0">
                  <a:moveTo>
                    <a:pt x="8580" y="0"/>
                  </a:moveTo>
                  <a:cubicBezTo>
                    <a:pt x="4842" y="0"/>
                    <a:pt x="0" y="2100"/>
                    <a:pt x="0" y="2100"/>
                  </a:cubicBezTo>
                  <a:lnTo>
                    <a:pt x="17880" y="4468"/>
                  </a:lnTo>
                  <a:cubicBezTo>
                    <a:pt x="17880" y="4468"/>
                    <a:pt x="13143" y="365"/>
                    <a:pt x="9340" y="32"/>
                  </a:cubicBezTo>
                  <a:cubicBezTo>
                    <a:pt x="9093" y="10"/>
                    <a:pt x="8839" y="0"/>
                    <a:pt x="8580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650;p35">
              <a:extLst>
                <a:ext uri="{FF2B5EF4-FFF2-40B4-BE49-F238E27FC236}">
                  <a16:creationId xmlns:a16="http://schemas.microsoft.com/office/drawing/2014/main" id="{AB835F90-5FD5-0FAF-6614-99D6F6A71633}"/>
                </a:ext>
              </a:extLst>
            </p:cNvPr>
            <p:cNvSpPr/>
            <p:nvPr/>
          </p:nvSpPr>
          <p:spPr>
            <a:xfrm>
              <a:off x="2574500" y="1236325"/>
              <a:ext cx="103450" cy="156200"/>
            </a:xfrm>
            <a:custGeom>
              <a:avLst/>
              <a:gdLst/>
              <a:ahLst/>
              <a:cxnLst/>
              <a:rect l="l" t="t" r="r" b="b"/>
              <a:pathLst>
                <a:path w="4138" h="6248" extrusionOk="0">
                  <a:moveTo>
                    <a:pt x="1836" y="1"/>
                  </a:moveTo>
                  <a:cubicBezTo>
                    <a:pt x="1" y="1"/>
                    <a:pt x="868" y="2703"/>
                    <a:pt x="1102" y="4437"/>
                  </a:cubicBezTo>
                  <a:cubicBezTo>
                    <a:pt x="1244" y="5672"/>
                    <a:pt x="2334" y="6248"/>
                    <a:pt x="3227" y="6248"/>
                  </a:cubicBezTo>
                  <a:cubicBezTo>
                    <a:pt x="3588" y="6248"/>
                    <a:pt x="3916" y="6154"/>
                    <a:pt x="4137" y="5972"/>
                  </a:cubicBezTo>
                  <a:lnTo>
                    <a:pt x="4137" y="3370"/>
                  </a:lnTo>
                  <a:cubicBezTo>
                    <a:pt x="4137" y="3370"/>
                    <a:pt x="3704" y="1"/>
                    <a:pt x="1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651;p35">
              <a:extLst>
                <a:ext uri="{FF2B5EF4-FFF2-40B4-BE49-F238E27FC236}">
                  <a16:creationId xmlns:a16="http://schemas.microsoft.com/office/drawing/2014/main" id="{DCCCEC74-067F-CDBD-9215-26813D983966}"/>
                </a:ext>
              </a:extLst>
            </p:cNvPr>
            <p:cNvSpPr/>
            <p:nvPr/>
          </p:nvSpPr>
          <p:spPr>
            <a:xfrm>
              <a:off x="2574500" y="1236325"/>
              <a:ext cx="103450" cy="165150"/>
            </a:xfrm>
            <a:custGeom>
              <a:avLst/>
              <a:gdLst/>
              <a:ahLst/>
              <a:cxnLst/>
              <a:rect l="l" t="t" r="r" b="b"/>
              <a:pathLst>
                <a:path w="4138" h="6606" fill="none" extrusionOk="0">
                  <a:moveTo>
                    <a:pt x="4137" y="3370"/>
                  </a:moveTo>
                  <a:cubicBezTo>
                    <a:pt x="4137" y="3370"/>
                    <a:pt x="3704" y="1"/>
                    <a:pt x="1836" y="1"/>
                  </a:cubicBezTo>
                  <a:cubicBezTo>
                    <a:pt x="1" y="1"/>
                    <a:pt x="868" y="2703"/>
                    <a:pt x="1102" y="4437"/>
                  </a:cubicBezTo>
                  <a:cubicBezTo>
                    <a:pt x="1302" y="6172"/>
                    <a:pt x="3370" y="6605"/>
                    <a:pt x="4137" y="5972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652;p35">
              <a:extLst>
                <a:ext uri="{FF2B5EF4-FFF2-40B4-BE49-F238E27FC236}">
                  <a16:creationId xmlns:a16="http://schemas.microsoft.com/office/drawing/2014/main" id="{35E04B51-161B-2DF7-D4F4-C2973340A61D}"/>
                </a:ext>
              </a:extLst>
            </p:cNvPr>
            <p:cNvSpPr/>
            <p:nvPr/>
          </p:nvSpPr>
          <p:spPr>
            <a:xfrm>
              <a:off x="2724625" y="4689625"/>
              <a:ext cx="250200" cy="145975"/>
            </a:xfrm>
            <a:custGeom>
              <a:avLst/>
              <a:gdLst/>
              <a:ahLst/>
              <a:cxnLst/>
              <a:rect l="l" t="t" r="r" b="b"/>
              <a:pathLst>
                <a:path w="10008" h="5839" extrusionOk="0">
                  <a:moveTo>
                    <a:pt x="10007" y="1"/>
                  </a:moveTo>
                  <a:lnTo>
                    <a:pt x="10007" y="1"/>
                  </a:lnTo>
                  <a:cubicBezTo>
                    <a:pt x="10007" y="1"/>
                    <a:pt x="6614" y="1606"/>
                    <a:pt x="3309" y="1606"/>
                  </a:cubicBezTo>
                  <a:cubicBezTo>
                    <a:pt x="2144" y="1606"/>
                    <a:pt x="991" y="1407"/>
                    <a:pt x="0" y="868"/>
                  </a:cubicBezTo>
                  <a:lnTo>
                    <a:pt x="0" y="868"/>
                  </a:lnTo>
                  <a:lnTo>
                    <a:pt x="267" y="4904"/>
                  </a:lnTo>
                  <a:cubicBezTo>
                    <a:pt x="267" y="4904"/>
                    <a:pt x="1401" y="5772"/>
                    <a:pt x="4737" y="5838"/>
                  </a:cubicBezTo>
                  <a:cubicBezTo>
                    <a:pt x="4774" y="5839"/>
                    <a:pt x="4811" y="5839"/>
                    <a:pt x="4847" y="5839"/>
                  </a:cubicBezTo>
                  <a:cubicBezTo>
                    <a:pt x="8133" y="5839"/>
                    <a:pt x="9340" y="4371"/>
                    <a:pt x="9340" y="4371"/>
                  </a:cubicBezTo>
                  <a:lnTo>
                    <a:pt x="10007" y="1"/>
                  </a:ln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9"/>
          <p:cNvSpPr txBox="1">
            <a:spLocks noGrp="1"/>
          </p:cNvSpPr>
          <p:nvPr>
            <p:ph type="title"/>
          </p:nvPr>
        </p:nvSpPr>
        <p:spPr>
          <a:xfrm>
            <a:off x="720000" y="124017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TOCONLINE | E-FATURA</a:t>
            </a:r>
            <a:endParaRPr dirty="0"/>
          </a:p>
        </p:txBody>
      </p:sp>
      <p:cxnSp>
        <p:nvCxnSpPr>
          <p:cNvPr id="865" name="Google Shape;865;p39"/>
          <p:cNvCxnSpPr/>
          <p:nvPr/>
        </p:nvCxnSpPr>
        <p:spPr>
          <a:xfrm>
            <a:off x="15811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6" name="Google Shape;866;p39"/>
          <p:cNvCxnSpPr/>
          <p:nvPr/>
        </p:nvCxnSpPr>
        <p:spPr>
          <a:xfrm>
            <a:off x="75628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159;p47">
            <a:extLst>
              <a:ext uri="{FF2B5EF4-FFF2-40B4-BE49-F238E27FC236}">
                <a16:creationId xmlns:a16="http://schemas.microsoft.com/office/drawing/2014/main" id="{195B4163-D584-CBF3-7896-48FAFB031E17}"/>
              </a:ext>
            </a:extLst>
          </p:cNvPr>
          <p:cNvSpPr txBox="1">
            <a:spLocks/>
          </p:cNvSpPr>
          <p:nvPr/>
        </p:nvSpPr>
        <p:spPr>
          <a:xfrm>
            <a:off x="2501133" y="2239175"/>
            <a:ext cx="4141734" cy="17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13400" b="0" i="0" u="none" strike="noStrike" cap="none">
                <a:solidFill>
                  <a:srgbClr val="10112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1600" dirty="0">
                <a:solidFill>
                  <a:schemeClr val="dk1"/>
                </a:solidFill>
              </a:rPr>
              <a:t>0€</a:t>
            </a:r>
          </a:p>
        </p:txBody>
      </p:sp>
    </p:spTree>
    <p:extLst>
      <p:ext uri="{BB962C8B-B14F-4D97-AF65-F5344CB8AC3E}">
        <p14:creationId xmlns:p14="http://schemas.microsoft.com/office/powerpoint/2010/main" val="1481449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BC6DAFBE-B750-CD2C-B19F-CC45BB94292D}"/>
              </a:ext>
            </a:extLst>
          </p:cNvPr>
          <p:cNvSpPr txBox="1"/>
          <p:nvPr/>
        </p:nvSpPr>
        <p:spPr>
          <a:xfrm>
            <a:off x="2740541" y="1248311"/>
            <a:ext cx="1831459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6600" dirty="0"/>
              <a:t>🤨</a:t>
            </a:r>
            <a:endParaRPr lang="pt-PT" sz="71400" dirty="0"/>
          </a:p>
        </p:txBody>
      </p:sp>
    </p:spTree>
    <p:extLst>
      <p:ext uri="{BB962C8B-B14F-4D97-AF65-F5344CB8AC3E}">
        <p14:creationId xmlns:p14="http://schemas.microsoft.com/office/powerpoint/2010/main" val="55873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9"/>
          <p:cNvSpPr txBox="1">
            <a:spLocks noGrp="1"/>
          </p:cNvSpPr>
          <p:nvPr>
            <p:ph type="title"/>
          </p:nvPr>
        </p:nvSpPr>
        <p:spPr>
          <a:xfrm>
            <a:off x="720000" y="124017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…Características…</a:t>
            </a:r>
            <a:endParaRPr dirty="0"/>
          </a:p>
        </p:txBody>
      </p:sp>
      <p:cxnSp>
        <p:nvCxnSpPr>
          <p:cNvPr id="865" name="Google Shape;865;p39"/>
          <p:cNvCxnSpPr/>
          <p:nvPr/>
        </p:nvCxnSpPr>
        <p:spPr>
          <a:xfrm>
            <a:off x="15811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6" name="Google Shape;866;p39"/>
          <p:cNvCxnSpPr/>
          <p:nvPr/>
        </p:nvCxnSpPr>
        <p:spPr>
          <a:xfrm>
            <a:off x="75628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159;p47">
            <a:extLst>
              <a:ext uri="{FF2B5EF4-FFF2-40B4-BE49-F238E27FC236}">
                <a16:creationId xmlns:a16="http://schemas.microsoft.com/office/drawing/2014/main" id="{195B4163-D584-CBF3-7896-48FAFB031E17}"/>
              </a:ext>
            </a:extLst>
          </p:cNvPr>
          <p:cNvSpPr txBox="1">
            <a:spLocks/>
          </p:cNvSpPr>
          <p:nvPr/>
        </p:nvSpPr>
        <p:spPr>
          <a:xfrm>
            <a:off x="2501133" y="2239175"/>
            <a:ext cx="4141734" cy="17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13400" b="0" i="0" u="none" strike="noStrike" cap="none">
                <a:solidFill>
                  <a:srgbClr val="10112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4800" dirty="0">
                <a:solidFill>
                  <a:schemeClr val="dk1"/>
                </a:solidFill>
              </a:rPr>
              <a:t>Sem módulo de gestão de projetos</a:t>
            </a:r>
          </a:p>
        </p:txBody>
      </p:sp>
    </p:spTree>
    <p:extLst>
      <p:ext uri="{BB962C8B-B14F-4D97-AF65-F5344CB8AC3E}">
        <p14:creationId xmlns:p14="http://schemas.microsoft.com/office/powerpoint/2010/main" val="3161816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9"/>
          <p:cNvSpPr txBox="1">
            <a:spLocks noGrp="1"/>
          </p:cNvSpPr>
          <p:nvPr>
            <p:ph type="title"/>
          </p:nvPr>
        </p:nvSpPr>
        <p:spPr>
          <a:xfrm>
            <a:off x="542791" y="2150850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…E agora?</a:t>
            </a:r>
            <a:endParaRPr sz="5400" dirty="0"/>
          </a:p>
        </p:txBody>
      </p:sp>
      <p:cxnSp>
        <p:nvCxnSpPr>
          <p:cNvPr id="865" name="Google Shape;865;p39"/>
          <p:cNvCxnSpPr/>
          <p:nvPr/>
        </p:nvCxnSpPr>
        <p:spPr>
          <a:xfrm>
            <a:off x="1403941" y="230805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6" name="Google Shape;866;p39"/>
          <p:cNvCxnSpPr/>
          <p:nvPr/>
        </p:nvCxnSpPr>
        <p:spPr>
          <a:xfrm>
            <a:off x="7385641" y="230805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43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>
            <a:spLocks noGrp="1"/>
          </p:cNvSpPr>
          <p:nvPr>
            <p:ph type="ctrTitle"/>
          </p:nvPr>
        </p:nvSpPr>
        <p:spPr>
          <a:xfrm>
            <a:off x="3388412" y="1072200"/>
            <a:ext cx="5121519" cy="25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Easy</a:t>
            </a:r>
            <a:r>
              <a:rPr lang="pt-PT" dirty="0"/>
              <a:t> management</a:t>
            </a:r>
            <a:br>
              <a:rPr lang="pt-PT" dirty="0"/>
            </a:br>
            <a:r>
              <a:rPr lang="pt-PT" dirty="0"/>
              <a:t>Gestão de Projetos</a:t>
            </a:r>
            <a:endParaRPr dirty="0"/>
          </a:p>
        </p:txBody>
      </p:sp>
      <p:grpSp>
        <p:nvGrpSpPr>
          <p:cNvPr id="207" name="Google Shape;207;p33"/>
          <p:cNvGrpSpPr/>
          <p:nvPr/>
        </p:nvGrpSpPr>
        <p:grpSpPr>
          <a:xfrm>
            <a:off x="-758949" y="2310519"/>
            <a:ext cx="3800956" cy="2167836"/>
            <a:chOff x="0" y="2341475"/>
            <a:chExt cx="4912700" cy="2801908"/>
          </a:xfrm>
        </p:grpSpPr>
        <p:sp>
          <p:nvSpPr>
            <p:cNvPr id="208" name="Google Shape;208;p33"/>
            <p:cNvSpPr/>
            <p:nvPr/>
          </p:nvSpPr>
          <p:spPr>
            <a:xfrm>
              <a:off x="138425" y="2341475"/>
              <a:ext cx="4607475" cy="2801908"/>
            </a:xfrm>
            <a:custGeom>
              <a:avLst/>
              <a:gdLst/>
              <a:ahLst/>
              <a:cxnLst/>
              <a:rect l="l" t="t" r="r" b="b"/>
              <a:pathLst>
                <a:path w="184299" h="108412" fill="none" extrusionOk="0">
                  <a:moveTo>
                    <a:pt x="1" y="108412"/>
                  </a:moveTo>
                  <a:lnTo>
                    <a:pt x="1" y="1"/>
                  </a:lnTo>
                  <a:lnTo>
                    <a:pt x="184299" y="1"/>
                  </a:lnTo>
                  <a:lnTo>
                    <a:pt x="184299" y="108412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9" name="Google Shape;209;p33"/>
            <p:cNvGrpSpPr/>
            <p:nvPr/>
          </p:nvGrpSpPr>
          <p:grpSpPr>
            <a:xfrm>
              <a:off x="367750" y="2490225"/>
              <a:ext cx="4148000" cy="271050"/>
              <a:chOff x="367750" y="2414025"/>
              <a:chExt cx="4148000" cy="271050"/>
            </a:xfrm>
          </p:grpSpPr>
          <p:grpSp>
            <p:nvGrpSpPr>
              <p:cNvPr id="210" name="Google Shape;210;p33"/>
              <p:cNvGrpSpPr/>
              <p:nvPr/>
            </p:nvGrpSpPr>
            <p:grpSpPr>
              <a:xfrm>
                <a:off x="367750" y="2414025"/>
                <a:ext cx="4148000" cy="271050"/>
                <a:chOff x="367750" y="2414025"/>
                <a:chExt cx="4148000" cy="271050"/>
              </a:xfrm>
            </p:grpSpPr>
            <p:sp>
              <p:nvSpPr>
                <p:cNvPr id="211" name="Google Shape;211;p33"/>
                <p:cNvSpPr/>
                <p:nvPr/>
              </p:nvSpPr>
              <p:spPr>
                <a:xfrm>
                  <a:off x="402452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33"/>
                <p:cNvSpPr/>
                <p:nvPr/>
              </p:nvSpPr>
              <p:spPr>
                <a:xfrm>
                  <a:off x="329317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" name="Google Shape;213;p33"/>
                <p:cNvSpPr/>
                <p:nvPr/>
              </p:nvSpPr>
              <p:spPr>
                <a:xfrm>
                  <a:off x="183047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33"/>
                <p:cNvSpPr/>
                <p:nvPr/>
              </p:nvSpPr>
              <p:spPr>
                <a:xfrm>
                  <a:off x="109912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7" y="1"/>
                      </a:lnTo>
                      <a:lnTo>
                        <a:pt x="19647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33"/>
                <p:cNvSpPr/>
                <p:nvPr/>
              </p:nvSpPr>
              <p:spPr>
                <a:xfrm>
                  <a:off x="367750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6" name="Google Shape;216;p33"/>
              <p:cNvSpPr/>
              <p:nvPr/>
            </p:nvSpPr>
            <p:spPr>
              <a:xfrm>
                <a:off x="2561813" y="2414025"/>
                <a:ext cx="4912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19649" h="10842" fill="none" extrusionOk="0">
                    <a:moveTo>
                      <a:pt x="1" y="1"/>
                    </a:moveTo>
                    <a:lnTo>
                      <a:pt x="19648" y="1"/>
                    </a:lnTo>
                    <a:lnTo>
                      <a:pt x="19648" y="10842"/>
                    </a:lnTo>
                    <a:lnTo>
                      <a:pt x="1" y="10842"/>
                    </a:lnTo>
                    <a:close/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33"/>
            <p:cNvGrpSpPr/>
            <p:nvPr/>
          </p:nvGrpSpPr>
          <p:grpSpPr>
            <a:xfrm>
              <a:off x="367750" y="2966475"/>
              <a:ext cx="4148000" cy="271050"/>
              <a:chOff x="367750" y="2414025"/>
              <a:chExt cx="4148000" cy="271050"/>
            </a:xfrm>
          </p:grpSpPr>
          <p:grpSp>
            <p:nvGrpSpPr>
              <p:cNvPr id="218" name="Google Shape;218;p33"/>
              <p:cNvGrpSpPr/>
              <p:nvPr/>
            </p:nvGrpSpPr>
            <p:grpSpPr>
              <a:xfrm>
                <a:off x="367750" y="2414025"/>
                <a:ext cx="4148000" cy="271050"/>
                <a:chOff x="367750" y="2414025"/>
                <a:chExt cx="4148000" cy="271050"/>
              </a:xfrm>
            </p:grpSpPr>
            <p:sp>
              <p:nvSpPr>
                <p:cNvPr id="219" name="Google Shape;219;p33"/>
                <p:cNvSpPr/>
                <p:nvPr/>
              </p:nvSpPr>
              <p:spPr>
                <a:xfrm>
                  <a:off x="402452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33"/>
                <p:cNvSpPr/>
                <p:nvPr/>
              </p:nvSpPr>
              <p:spPr>
                <a:xfrm>
                  <a:off x="329317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221;p33"/>
                <p:cNvSpPr/>
                <p:nvPr/>
              </p:nvSpPr>
              <p:spPr>
                <a:xfrm>
                  <a:off x="183047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33"/>
                <p:cNvSpPr/>
                <p:nvPr/>
              </p:nvSpPr>
              <p:spPr>
                <a:xfrm>
                  <a:off x="109912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7" y="1"/>
                      </a:lnTo>
                      <a:lnTo>
                        <a:pt x="19647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33"/>
                <p:cNvSpPr/>
                <p:nvPr/>
              </p:nvSpPr>
              <p:spPr>
                <a:xfrm>
                  <a:off x="367750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4" name="Google Shape;224;p33"/>
              <p:cNvSpPr/>
              <p:nvPr/>
            </p:nvSpPr>
            <p:spPr>
              <a:xfrm>
                <a:off x="2561813" y="2414025"/>
                <a:ext cx="4912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19649" h="10842" fill="none" extrusionOk="0">
                    <a:moveTo>
                      <a:pt x="1" y="1"/>
                    </a:moveTo>
                    <a:lnTo>
                      <a:pt x="19648" y="1"/>
                    </a:lnTo>
                    <a:lnTo>
                      <a:pt x="19648" y="10842"/>
                    </a:lnTo>
                    <a:lnTo>
                      <a:pt x="1" y="10842"/>
                    </a:lnTo>
                    <a:close/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5" name="Google Shape;225;p33"/>
            <p:cNvGrpSpPr/>
            <p:nvPr/>
          </p:nvGrpSpPr>
          <p:grpSpPr>
            <a:xfrm>
              <a:off x="367750" y="3442725"/>
              <a:ext cx="4148000" cy="271050"/>
              <a:chOff x="367750" y="2414025"/>
              <a:chExt cx="4148000" cy="271050"/>
            </a:xfrm>
          </p:grpSpPr>
          <p:grpSp>
            <p:nvGrpSpPr>
              <p:cNvPr id="226" name="Google Shape;226;p33"/>
              <p:cNvGrpSpPr/>
              <p:nvPr/>
            </p:nvGrpSpPr>
            <p:grpSpPr>
              <a:xfrm>
                <a:off x="367750" y="2414025"/>
                <a:ext cx="4148000" cy="271050"/>
                <a:chOff x="367750" y="2414025"/>
                <a:chExt cx="4148000" cy="271050"/>
              </a:xfrm>
            </p:grpSpPr>
            <p:sp>
              <p:nvSpPr>
                <p:cNvPr id="227" name="Google Shape;227;p33"/>
                <p:cNvSpPr/>
                <p:nvPr/>
              </p:nvSpPr>
              <p:spPr>
                <a:xfrm>
                  <a:off x="402452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228;p33"/>
                <p:cNvSpPr/>
                <p:nvPr/>
              </p:nvSpPr>
              <p:spPr>
                <a:xfrm>
                  <a:off x="329317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" name="Google Shape;229;p33"/>
                <p:cNvSpPr/>
                <p:nvPr/>
              </p:nvSpPr>
              <p:spPr>
                <a:xfrm>
                  <a:off x="183047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" name="Google Shape;230;p33"/>
                <p:cNvSpPr/>
                <p:nvPr/>
              </p:nvSpPr>
              <p:spPr>
                <a:xfrm>
                  <a:off x="109912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7" y="1"/>
                      </a:lnTo>
                      <a:lnTo>
                        <a:pt x="19647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231;p33"/>
                <p:cNvSpPr/>
                <p:nvPr/>
              </p:nvSpPr>
              <p:spPr>
                <a:xfrm>
                  <a:off x="367750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2" name="Google Shape;232;p33"/>
              <p:cNvSpPr/>
              <p:nvPr/>
            </p:nvSpPr>
            <p:spPr>
              <a:xfrm>
                <a:off x="2561813" y="2414025"/>
                <a:ext cx="4912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19649" h="10842" fill="none" extrusionOk="0">
                    <a:moveTo>
                      <a:pt x="1" y="1"/>
                    </a:moveTo>
                    <a:lnTo>
                      <a:pt x="19648" y="1"/>
                    </a:lnTo>
                    <a:lnTo>
                      <a:pt x="19648" y="10842"/>
                    </a:lnTo>
                    <a:lnTo>
                      <a:pt x="1" y="10842"/>
                    </a:lnTo>
                    <a:close/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" name="Google Shape;233;p33"/>
            <p:cNvGrpSpPr/>
            <p:nvPr/>
          </p:nvGrpSpPr>
          <p:grpSpPr>
            <a:xfrm>
              <a:off x="367750" y="3918975"/>
              <a:ext cx="4148000" cy="271050"/>
              <a:chOff x="367750" y="2414025"/>
              <a:chExt cx="4148000" cy="271050"/>
            </a:xfrm>
          </p:grpSpPr>
          <p:grpSp>
            <p:nvGrpSpPr>
              <p:cNvPr id="234" name="Google Shape;234;p33"/>
              <p:cNvGrpSpPr/>
              <p:nvPr/>
            </p:nvGrpSpPr>
            <p:grpSpPr>
              <a:xfrm>
                <a:off x="367750" y="2414025"/>
                <a:ext cx="4148000" cy="271050"/>
                <a:chOff x="367750" y="2414025"/>
                <a:chExt cx="4148000" cy="271050"/>
              </a:xfrm>
            </p:grpSpPr>
            <p:sp>
              <p:nvSpPr>
                <p:cNvPr id="235" name="Google Shape;235;p33"/>
                <p:cNvSpPr/>
                <p:nvPr/>
              </p:nvSpPr>
              <p:spPr>
                <a:xfrm>
                  <a:off x="402452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" name="Google Shape;236;p33"/>
                <p:cNvSpPr/>
                <p:nvPr/>
              </p:nvSpPr>
              <p:spPr>
                <a:xfrm>
                  <a:off x="329317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237;p33"/>
                <p:cNvSpPr/>
                <p:nvPr/>
              </p:nvSpPr>
              <p:spPr>
                <a:xfrm>
                  <a:off x="183047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238;p33"/>
                <p:cNvSpPr/>
                <p:nvPr/>
              </p:nvSpPr>
              <p:spPr>
                <a:xfrm>
                  <a:off x="109912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7" y="1"/>
                      </a:lnTo>
                      <a:lnTo>
                        <a:pt x="19647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33"/>
                <p:cNvSpPr/>
                <p:nvPr/>
              </p:nvSpPr>
              <p:spPr>
                <a:xfrm>
                  <a:off x="367750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0" name="Google Shape;240;p33"/>
              <p:cNvSpPr/>
              <p:nvPr/>
            </p:nvSpPr>
            <p:spPr>
              <a:xfrm>
                <a:off x="2561813" y="2414025"/>
                <a:ext cx="4912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19649" h="10842" fill="none" extrusionOk="0">
                    <a:moveTo>
                      <a:pt x="1" y="1"/>
                    </a:moveTo>
                    <a:lnTo>
                      <a:pt x="19648" y="1"/>
                    </a:lnTo>
                    <a:lnTo>
                      <a:pt x="19648" y="10842"/>
                    </a:lnTo>
                    <a:lnTo>
                      <a:pt x="1" y="10842"/>
                    </a:lnTo>
                    <a:close/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" name="Google Shape;241;p33"/>
            <p:cNvGrpSpPr/>
            <p:nvPr/>
          </p:nvGrpSpPr>
          <p:grpSpPr>
            <a:xfrm>
              <a:off x="367750" y="4395225"/>
              <a:ext cx="4148000" cy="271050"/>
              <a:chOff x="367750" y="2414025"/>
              <a:chExt cx="4148000" cy="271050"/>
            </a:xfrm>
          </p:grpSpPr>
          <p:grpSp>
            <p:nvGrpSpPr>
              <p:cNvPr id="242" name="Google Shape;242;p33"/>
              <p:cNvGrpSpPr/>
              <p:nvPr/>
            </p:nvGrpSpPr>
            <p:grpSpPr>
              <a:xfrm>
                <a:off x="367750" y="2414025"/>
                <a:ext cx="4148000" cy="271050"/>
                <a:chOff x="367750" y="2414025"/>
                <a:chExt cx="4148000" cy="271050"/>
              </a:xfrm>
            </p:grpSpPr>
            <p:sp>
              <p:nvSpPr>
                <p:cNvPr id="243" name="Google Shape;243;p33"/>
                <p:cNvSpPr/>
                <p:nvPr/>
              </p:nvSpPr>
              <p:spPr>
                <a:xfrm>
                  <a:off x="402452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244;p33"/>
                <p:cNvSpPr/>
                <p:nvPr/>
              </p:nvSpPr>
              <p:spPr>
                <a:xfrm>
                  <a:off x="3293175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" name="Google Shape;245;p33"/>
                <p:cNvSpPr/>
                <p:nvPr/>
              </p:nvSpPr>
              <p:spPr>
                <a:xfrm>
                  <a:off x="183047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246;p33"/>
                <p:cNvSpPr/>
                <p:nvPr/>
              </p:nvSpPr>
              <p:spPr>
                <a:xfrm>
                  <a:off x="1099125" y="2414025"/>
                  <a:ext cx="491200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8" h="10842" fill="none" extrusionOk="0">
                      <a:moveTo>
                        <a:pt x="0" y="1"/>
                      </a:moveTo>
                      <a:lnTo>
                        <a:pt x="19647" y="1"/>
                      </a:lnTo>
                      <a:lnTo>
                        <a:pt x="19647" y="10842"/>
                      </a:lnTo>
                      <a:lnTo>
                        <a:pt x="0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" name="Google Shape;247;p33"/>
                <p:cNvSpPr/>
                <p:nvPr/>
              </p:nvSpPr>
              <p:spPr>
                <a:xfrm>
                  <a:off x="367750" y="2414025"/>
                  <a:ext cx="491225" cy="27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49" h="10842" fill="none" extrusionOk="0">
                      <a:moveTo>
                        <a:pt x="1" y="1"/>
                      </a:moveTo>
                      <a:lnTo>
                        <a:pt x="19648" y="1"/>
                      </a:lnTo>
                      <a:lnTo>
                        <a:pt x="19648" y="10842"/>
                      </a:lnTo>
                      <a:lnTo>
                        <a:pt x="1" y="10842"/>
                      </a:ln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8" name="Google Shape;248;p33"/>
              <p:cNvSpPr/>
              <p:nvPr/>
            </p:nvSpPr>
            <p:spPr>
              <a:xfrm>
                <a:off x="2561813" y="2414025"/>
                <a:ext cx="491225" cy="271050"/>
              </a:xfrm>
              <a:custGeom>
                <a:avLst/>
                <a:gdLst/>
                <a:ahLst/>
                <a:cxnLst/>
                <a:rect l="l" t="t" r="r" b="b"/>
                <a:pathLst>
                  <a:path w="19649" h="10842" fill="none" extrusionOk="0">
                    <a:moveTo>
                      <a:pt x="1" y="1"/>
                    </a:moveTo>
                    <a:lnTo>
                      <a:pt x="19648" y="1"/>
                    </a:lnTo>
                    <a:lnTo>
                      <a:pt x="19648" y="10842"/>
                    </a:lnTo>
                    <a:lnTo>
                      <a:pt x="1" y="10842"/>
                    </a:lnTo>
                    <a:close/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9" name="Google Shape;249;p33"/>
            <p:cNvSpPr/>
            <p:nvPr/>
          </p:nvSpPr>
          <p:spPr>
            <a:xfrm>
              <a:off x="0" y="5140975"/>
              <a:ext cx="4912700" cy="25"/>
            </a:xfrm>
            <a:custGeom>
              <a:avLst/>
              <a:gdLst/>
              <a:ahLst/>
              <a:cxnLst/>
              <a:rect l="l" t="t" r="r" b="b"/>
              <a:pathLst>
                <a:path w="196508" h="1" fill="none" extrusionOk="0">
                  <a:moveTo>
                    <a:pt x="0" y="1"/>
                  </a:moveTo>
                  <a:lnTo>
                    <a:pt x="196507" y="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33"/>
          <p:cNvGrpSpPr/>
          <p:nvPr/>
        </p:nvGrpSpPr>
        <p:grpSpPr>
          <a:xfrm>
            <a:off x="-155676" y="-10"/>
            <a:ext cx="3214453" cy="4477156"/>
            <a:chOff x="779725" y="-921907"/>
            <a:chExt cx="4154650" cy="5786682"/>
          </a:xfrm>
        </p:grpSpPr>
        <p:sp>
          <p:nvSpPr>
            <p:cNvPr id="251" name="Google Shape;251;p33"/>
            <p:cNvSpPr/>
            <p:nvPr/>
          </p:nvSpPr>
          <p:spPr>
            <a:xfrm>
              <a:off x="2561825" y="2135300"/>
              <a:ext cx="491200" cy="271050"/>
            </a:xfrm>
            <a:custGeom>
              <a:avLst/>
              <a:gdLst/>
              <a:ahLst/>
              <a:cxnLst/>
              <a:rect l="l" t="t" r="r" b="b"/>
              <a:pathLst>
                <a:path w="19648" h="10842" fill="none" extrusionOk="0">
                  <a:moveTo>
                    <a:pt x="0" y="1"/>
                  </a:moveTo>
                  <a:lnTo>
                    <a:pt x="19648" y="1"/>
                  </a:lnTo>
                  <a:lnTo>
                    <a:pt x="19648" y="10842"/>
                  </a:lnTo>
                  <a:lnTo>
                    <a:pt x="0" y="10842"/>
                  </a:lnTo>
                  <a:close/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3"/>
            <p:cNvSpPr/>
            <p:nvPr/>
          </p:nvSpPr>
          <p:spPr>
            <a:xfrm>
              <a:off x="1045750" y="2550600"/>
              <a:ext cx="1079125" cy="1155850"/>
            </a:xfrm>
            <a:custGeom>
              <a:avLst/>
              <a:gdLst/>
              <a:ahLst/>
              <a:cxnLst/>
              <a:rect l="l" t="t" r="r" b="b"/>
              <a:pathLst>
                <a:path w="43165" h="46234" extrusionOk="0">
                  <a:moveTo>
                    <a:pt x="0" y="1"/>
                  </a:moveTo>
                  <a:lnTo>
                    <a:pt x="0" y="46234"/>
                  </a:lnTo>
                  <a:lnTo>
                    <a:pt x="43164" y="46234"/>
                  </a:lnTo>
                  <a:lnTo>
                    <a:pt x="43164" y="1"/>
                  </a:lnTo>
                  <a:close/>
                </a:path>
              </a:pathLst>
            </a:custGeom>
            <a:solidFill>
              <a:schemeClr val="l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3"/>
            <p:cNvSpPr/>
            <p:nvPr/>
          </p:nvSpPr>
          <p:spPr>
            <a:xfrm>
              <a:off x="111912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3"/>
            <p:cNvSpPr/>
            <p:nvPr/>
          </p:nvSpPr>
          <p:spPr>
            <a:xfrm>
              <a:off x="10916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3"/>
            <p:cNvSpPr/>
            <p:nvPr/>
          </p:nvSpPr>
          <p:spPr>
            <a:xfrm>
              <a:off x="12208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11941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3"/>
            <p:cNvSpPr/>
            <p:nvPr/>
          </p:nvSpPr>
          <p:spPr>
            <a:xfrm>
              <a:off x="13234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3"/>
            <p:cNvSpPr/>
            <p:nvPr/>
          </p:nvSpPr>
          <p:spPr>
            <a:xfrm>
              <a:off x="129592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3"/>
            <p:cNvSpPr/>
            <p:nvPr/>
          </p:nvSpPr>
          <p:spPr>
            <a:xfrm>
              <a:off x="14251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3"/>
            <p:cNvSpPr/>
            <p:nvPr/>
          </p:nvSpPr>
          <p:spPr>
            <a:xfrm>
              <a:off x="13985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>
              <a:off x="15277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3"/>
            <p:cNvSpPr/>
            <p:nvPr/>
          </p:nvSpPr>
          <p:spPr>
            <a:xfrm>
              <a:off x="150022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3"/>
            <p:cNvSpPr/>
            <p:nvPr/>
          </p:nvSpPr>
          <p:spPr>
            <a:xfrm>
              <a:off x="16295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16028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17320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17045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1797950" y="2550600"/>
              <a:ext cx="654650" cy="1155850"/>
            </a:xfrm>
            <a:custGeom>
              <a:avLst/>
              <a:gdLst/>
              <a:ahLst/>
              <a:cxnLst/>
              <a:rect l="l" t="t" r="r" b="b"/>
              <a:pathLst>
                <a:path w="26186" h="46234" extrusionOk="0">
                  <a:moveTo>
                    <a:pt x="0" y="1"/>
                  </a:moveTo>
                  <a:lnTo>
                    <a:pt x="0" y="46234"/>
                  </a:lnTo>
                  <a:lnTo>
                    <a:pt x="26186" y="46234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783900" y="3709775"/>
              <a:ext cx="1079125" cy="1155000"/>
            </a:xfrm>
            <a:custGeom>
              <a:avLst/>
              <a:gdLst/>
              <a:ahLst/>
              <a:cxnLst/>
              <a:rect l="l" t="t" r="r" b="b"/>
              <a:pathLst>
                <a:path w="43165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43164" y="46200"/>
                  </a:lnTo>
                  <a:lnTo>
                    <a:pt x="431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1536100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6" y="46200"/>
                  </a:lnTo>
                  <a:lnTo>
                    <a:pt x="26186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1536100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6" y="46200"/>
                  </a:lnTo>
                  <a:lnTo>
                    <a:pt x="26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779725" y="3709775"/>
              <a:ext cx="1411025" cy="1155000"/>
            </a:xfrm>
            <a:custGeom>
              <a:avLst/>
              <a:gdLst/>
              <a:ahLst/>
              <a:cxnLst/>
              <a:rect l="l" t="t" r="r" b="b"/>
              <a:pathLst>
                <a:path w="56441" h="46200" fill="none" extrusionOk="0">
                  <a:moveTo>
                    <a:pt x="0" y="0"/>
                  </a:moveTo>
                  <a:lnTo>
                    <a:pt x="56441" y="0"/>
                  </a:lnTo>
                  <a:lnTo>
                    <a:pt x="56441" y="46200"/>
                  </a:lnTo>
                  <a:lnTo>
                    <a:pt x="0" y="46200"/>
                  </a:lnTo>
                  <a:close/>
                </a:path>
              </a:pathLst>
            </a:custGeom>
            <a:solidFill>
              <a:schemeClr val="l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1536100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fill="none" extrusionOk="0">
                  <a:moveTo>
                    <a:pt x="0" y="0"/>
                  </a:moveTo>
                  <a:lnTo>
                    <a:pt x="26186" y="0"/>
                  </a:lnTo>
                  <a:lnTo>
                    <a:pt x="26186" y="46200"/>
                  </a:lnTo>
                  <a:lnTo>
                    <a:pt x="0" y="46200"/>
                  </a:ln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8739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8472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97652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9490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10782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10507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11808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115332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12825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12559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13851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135762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14869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3"/>
            <p:cNvSpPr/>
            <p:nvPr/>
          </p:nvSpPr>
          <p:spPr>
            <a:xfrm>
              <a:off x="14602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3"/>
            <p:cNvSpPr/>
            <p:nvPr/>
          </p:nvSpPr>
          <p:spPr>
            <a:xfrm>
              <a:off x="1575275" y="3709775"/>
              <a:ext cx="1079150" cy="1155000"/>
            </a:xfrm>
            <a:custGeom>
              <a:avLst/>
              <a:gdLst/>
              <a:ahLst/>
              <a:cxnLst/>
              <a:rect l="l" t="t" r="r" b="b"/>
              <a:pathLst>
                <a:path w="43166" h="46200" extrusionOk="0">
                  <a:moveTo>
                    <a:pt x="1" y="0"/>
                  </a:moveTo>
                  <a:lnTo>
                    <a:pt x="1" y="46200"/>
                  </a:lnTo>
                  <a:lnTo>
                    <a:pt x="43165" y="46200"/>
                  </a:lnTo>
                  <a:lnTo>
                    <a:pt x="43165" y="0"/>
                  </a:lnTo>
                  <a:close/>
                </a:path>
              </a:pathLst>
            </a:custGeom>
            <a:solidFill>
              <a:srgbClr val="C9C9C9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3"/>
            <p:cNvSpPr/>
            <p:nvPr/>
          </p:nvSpPr>
          <p:spPr>
            <a:xfrm>
              <a:off x="2327500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5" y="46200"/>
                  </a:lnTo>
                  <a:lnTo>
                    <a:pt x="26185" y="0"/>
                  </a:lnTo>
                  <a:close/>
                </a:path>
              </a:pathLst>
            </a:custGeom>
            <a:solidFill>
              <a:srgbClr val="858585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3"/>
            <p:cNvSpPr/>
            <p:nvPr/>
          </p:nvSpPr>
          <p:spPr>
            <a:xfrm>
              <a:off x="166117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163365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176292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173622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186550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183797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196722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194055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206980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204227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217155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214485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1" y="1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2274125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2246600" y="3763125"/>
              <a:ext cx="25" cy="1060800"/>
            </a:xfrm>
            <a:custGeom>
              <a:avLst/>
              <a:gdLst/>
              <a:ahLst/>
              <a:cxnLst/>
              <a:rect l="l" t="t" r="r" b="b"/>
              <a:pathLst>
                <a:path w="1" h="42432" fill="none" extrusionOk="0">
                  <a:moveTo>
                    <a:pt x="0" y="1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2355850" y="3709775"/>
              <a:ext cx="1078300" cy="1155000"/>
            </a:xfrm>
            <a:custGeom>
              <a:avLst/>
              <a:gdLst/>
              <a:ahLst/>
              <a:cxnLst/>
              <a:rect l="l" t="t" r="r" b="b"/>
              <a:pathLst>
                <a:path w="43132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43131" y="46200"/>
                  </a:lnTo>
                  <a:lnTo>
                    <a:pt x="43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3107225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5" y="46200"/>
                  </a:lnTo>
                  <a:lnTo>
                    <a:pt x="26185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3107225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5" y="46200"/>
                  </a:lnTo>
                  <a:lnTo>
                    <a:pt x="2618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2350850" y="3709775"/>
              <a:ext cx="1411025" cy="1155000"/>
            </a:xfrm>
            <a:custGeom>
              <a:avLst/>
              <a:gdLst/>
              <a:ahLst/>
              <a:cxnLst/>
              <a:rect l="l" t="t" r="r" b="b"/>
              <a:pathLst>
                <a:path w="56441" h="46200" fill="none" extrusionOk="0">
                  <a:moveTo>
                    <a:pt x="0" y="0"/>
                  </a:moveTo>
                  <a:lnTo>
                    <a:pt x="56440" y="0"/>
                  </a:lnTo>
                  <a:lnTo>
                    <a:pt x="56440" y="46200"/>
                  </a:lnTo>
                  <a:lnTo>
                    <a:pt x="0" y="46200"/>
                  </a:ln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3107225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fill="none" extrusionOk="0">
                  <a:moveTo>
                    <a:pt x="0" y="0"/>
                  </a:moveTo>
                  <a:lnTo>
                    <a:pt x="26185" y="0"/>
                  </a:lnTo>
                  <a:lnTo>
                    <a:pt x="26185" y="46200"/>
                  </a:lnTo>
                  <a:lnTo>
                    <a:pt x="0" y="46200"/>
                  </a:lnTo>
                  <a:close/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24309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24042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25334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25059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26360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260852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27377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3"/>
            <p:cNvSpPr/>
            <p:nvPr/>
          </p:nvSpPr>
          <p:spPr>
            <a:xfrm>
              <a:off x="27102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28403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281282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294210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29145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3044675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3017150" y="3756475"/>
              <a:ext cx="25" cy="1061600"/>
            </a:xfrm>
            <a:custGeom>
              <a:avLst/>
              <a:gdLst/>
              <a:ahLst/>
              <a:cxnLst/>
              <a:rect l="l" t="t" r="r" b="b"/>
              <a:pathLst>
                <a:path w="1" h="42464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3140575" y="3709775"/>
              <a:ext cx="1078300" cy="1155000"/>
            </a:xfrm>
            <a:custGeom>
              <a:avLst/>
              <a:gdLst/>
              <a:ahLst/>
              <a:cxnLst/>
              <a:rect l="l" t="t" r="r" b="b"/>
              <a:pathLst>
                <a:path w="43132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43131" y="46200"/>
                  </a:lnTo>
                  <a:lnTo>
                    <a:pt x="43131" y="0"/>
                  </a:lnTo>
                  <a:close/>
                </a:path>
              </a:pathLst>
            </a:custGeom>
            <a:solidFill>
              <a:srgbClr val="C9C9C9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322230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319477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332487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329735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342660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339992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352917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350165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363092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360422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373350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370597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3835225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1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3808550" y="37623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1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3891950" y="3709775"/>
              <a:ext cx="654650" cy="1155000"/>
            </a:xfrm>
            <a:custGeom>
              <a:avLst/>
              <a:gdLst/>
              <a:ahLst/>
              <a:cxnLst/>
              <a:rect l="l" t="t" r="r" b="b"/>
              <a:pathLst>
                <a:path w="26186" h="46200" extrusionOk="0">
                  <a:moveTo>
                    <a:pt x="0" y="0"/>
                  </a:moveTo>
                  <a:lnTo>
                    <a:pt x="0" y="46200"/>
                  </a:lnTo>
                  <a:lnTo>
                    <a:pt x="26186" y="46200"/>
                  </a:lnTo>
                  <a:lnTo>
                    <a:pt x="26186" y="0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1842975" y="1732525"/>
              <a:ext cx="1079125" cy="1155850"/>
            </a:xfrm>
            <a:custGeom>
              <a:avLst/>
              <a:gdLst/>
              <a:ahLst/>
              <a:cxnLst/>
              <a:rect l="l" t="t" r="r" b="b"/>
              <a:pathLst>
                <a:path w="43165" h="46234" extrusionOk="0">
                  <a:moveTo>
                    <a:pt x="1" y="0"/>
                  </a:moveTo>
                  <a:lnTo>
                    <a:pt x="1" y="46233"/>
                  </a:lnTo>
                  <a:lnTo>
                    <a:pt x="43165" y="46233"/>
                  </a:lnTo>
                  <a:lnTo>
                    <a:pt x="43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2594350" y="1732525"/>
              <a:ext cx="654650" cy="1155850"/>
            </a:xfrm>
            <a:custGeom>
              <a:avLst/>
              <a:gdLst/>
              <a:ahLst/>
              <a:cxnLst/>
              <a:rect l="l" t="t" r="r" b="b"/>
              <a:pathLst>
                <a:path w="26186" h="46234" extrusionOk="0">
                  <a:moveTo>
                    <a:pt x="0" y="0"/>
                  </a:moveTo>
                  <a:lnTo>
                    <a:pt x="0" y="46233"/>
                  </a:lnTo>
                  <a:lnTo>
                    <a:pt x="26186" y="46233"/>
                  </a:lnTo>
                  <a:lnTo>
                    <a:pt x="26186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2594350" y="1732525"/>
              <a:ext cx="654650" cy="1155850"/>
            </a:xfrm>
            <a:custGeom>
              <a:avLst/>
              <a:gdLst/>
              <a:ahLst/>
              <a:cxnLst/>
              <a:rect l="l" t="t" r="r" b="b"/>
              <a:pathLst>
                <a:path w="26186" h="46234" extrusionOk="0">
                  <a:moveTo>
                    <a:pt x="0" y="0"/>
                  </a:moveTo>
                  <a:lnTo>
                    <a:pt x="0" y="46233"/>
                  </a:lnTo>
                  <a:lnTo>
                    <a:pt x="26186" y="46233"/>
                  </a:lnTo>
                  <a:lnTo>
                    <a:pt x="26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1837975" y="1732525"/>
              <a:ext cx="1411025" cy="1155850"/>
            </a:xfrm>
            <a:custGeom>
              <a:avLst/>
              <a:gdLst/>
              <a:ahLst/>
              <a:cxnLst/>
              <a:rect l="l" t="t" r="r" b="b"/>
              <a:pathLst>
                <a:path w="56441" h="46234" fill="none" extrusionOk="0">
                  <a:moveTo>
                    <a:pt x="0" y="0"/>
                  </a:moveTo>
                  <a:lnTo>
                    <a:pt x="56441" y="0"/>
                  </a:lnTo>
                  <a:lnTo>
                    <a:pt x="56441" y="46233"/>
                  </a:lnTo>
                  <a:lnTo>
                    <a:pt x="0" y="46233"/>
                  </a:lnTo>
                  <a:close/>
                </a:path>
              </a:pathLst>
            </a:custGeom>
            <a:solidFill>
              <a:schemeClr val="l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2594350" y="1732525"/>
              <a:ext cx="654650" cy="1155850"/>
            </a:xfrm>
            <a:custGeom>
              <a:avLst/>
              <a:gdLst/>
              <a:ahLst/>
              <a:cxnLst/>
              <a:rect l="l" t="t" r="r" b="b"/>
              <a:pathLst>
                <a:path w="26186" h="46234" fill="none" extrusionOk="0">
                  <a:moveTo>
                    <a:pt x="0" y="0"/>
                  </a:moveTo>
                  <a:lnTo>
                    <a:pt x="26186" y="0"/>
                  </a:lnTo>
                  <a:lnTo>
                    <a:pt x="26186" y="46233"/>
                  </a:lnTo>
                  <a:lnTo>
                    <a:pt x="0" y="46233"/>
                  </a:ln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192220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189552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202477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199725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212735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209982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222907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220240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233165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230415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243340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240672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2535975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0" y="0"/>
                  </a:moveTo>
                  <a:lnTo>
                    <a:pt x="0" y="4243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2508450" y="1772550"/>
              <a:ext cx="25" cy="1060775"/>
            </a:xfrm>
            <a:custGeom>
              <a:avLst/>
              <a:gdLst/>
              <a:ahLst/>
              <a:cxnLst/>
              <a:rect l="l" t="t" r="r" b="b"/>
              <a:pathLst>
                <a:path w="1" h="42431" fill="none" extrusionOk="0">
                  <a:moveTo>
                    <a:pt x="1" y="0"/>
                  </a:moveTo>
                  <a:lnTo>
                    <a:pt x="1" y="42431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2077300" y="1161275"/>
              <a:ext cx="889850" cy="1711250"/>
            </a:xfrm>
            <a:custGeom>
              <a:avLst/>
              <a:gdLst/>
              <a:ahLst/>
              <a:cxnLst/>
              <a:rect l="l" t="t" r="r" b="b"/>
              <a:pathLst>
                <a:path w="35594" h="68450" fill="none" extrusionOk="0">
                  <a:moveTo>
                    <a:pt x="1" y="22750"/>
                  </a:moveTo>
                  <a:lnTo>
                    <a:pt x="18047" y="0"/>
                  </a:lnTo>
                  <a:lnTo>
                    <a:pt x="35593" y="22950"/>
                  </a:lnTo>
                  <a:lnTo>
                    <a:pt x="35593" y="68449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2465925" y="972800"/>
              <a:ext cx="120100" cy="204350"/>
            </a:xfrm>
            <a:custGeom>
              <a:avLst/>
              <a:gdLst/>
              <a:ahLst/>
              <a:cxnLst/>
              <a:rect l="l" t="t" r="r" b="b"/>
              <a:pathLst>
                <a:path w="4804" h="8174" fill="none" extrusionOk="0">
                  <a:moveTo>
                    <a:pt x="2002" y="1"/>
                  </a:moveTo>
                  <a:lnTo>
                    <a:pt x="1868" y="2236"/>
                  </a:lnTo>
                  <a:lnTo>
                    <a:pt x="467" y="4838"/>
                  </a:lnTo>
                  <a:cubicBezTo>
                    <a:pt x="0" y="5705"/>
                    <a:pt x="267" y="6806"/>
                    <a:pt x="1068" y="7439"/>
                  </a:cubicBezTo>
                  <a:lnTo>
                    <a:pt x="1268" y="7573"/>
                  </a:lnTo>
                  <a:cubicBezTo>
                    <a:pt x="2069" y="8173"/>
                    <a:pt x="3136" y="8107"/>
                    <a:pt x="3870" y="7473"/>
                  </a:cubicBezTo>
                  <a:lnTo>
                    <a:pt x="3870" y="7473"/>
                  </a:lnTo>
                  <a:cubicBezTo>
                    <a:pt x="4704" y="6739"/>
                    <a:pt x="4804" y="5405"/>
                    <a:pt x="4003" y="4571"/>
                  </a:cubicBezTo>
                  <a:lnTo>
                    <a:pt x="3536" y="4004"/>
                  </a:lnTo>
                </a:path>
              </a:pathLst>
            </a:custGeom>
            <a:noFill/>
            <a:ln w="4170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2420050" y="690925"/>
              <a:ext cx="210175" cy="307750"/>
            </a:xfrm>
            <a:custGeom>
              <a:avLst/>
              <a:gdLst/>
              <a:ahLst/>
              <a:cxnLst/>
              <a:rect l="l" t="t" r="r" b="b"/>
              <a:pathLst>
                <a:path w="8407" h="12310" extrusionOk="0">
                  <a:moveTo>
                    <a:pt x="4204" y="1"/>
                  </a:moveTo>
                  <a:cubicBezTo>
                    <a:pt x="1802" y="1"/>
                    <a:pt x="1" y="2203"/>
                    <a:pt x="468" y="4538"/>
                  </a:cubicBezTo>
                  <a:lnTo>
                    <a:pt x="1935" y="12310"/>
                  </a:lnTo>
                  <a:lnTo>
                    <a:pt x="6539" y="12310"/>
                  </a:lnTo>
                  <a:lnTo>
                    <a:pt x="7973" y="4538"/>
                  </a:lnTo>
                  <a:cubicBezTo>
                    <a:pt x="8407" y="2203"/>
                    <a:pt x="6605" y="1"/>
                    <a:pt x="4204" y="1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2395875" y="690925"/>
              <a:ext cx="209350" cy="307750"/>
            </a:xfrm>
            <a:custGeom>
              <a:avLst/>
              <a:gdLst/>
              <a:ahLst/>
              <a:cxnLst/>
              <a:rect l="l" t="t" r="r" b="b"/>
              <a:pathLst>
                <a:path w="8374" h="12310" extrusionOk="0">
                  <a:moveTo>
                    <a:pt x="4170" y="1"/>
                  </a:moveTo>
                  <a:cubicBezTo>
                    <a:pt x="1802" y="1"/>
                    <a:pt x="0" y="2203"/>
                    <a:pt x="434" y="4538"/>
                  </a:cubicBezTo>
                  <a:lnTo>
                    <a:pt x="1902" y="12310"/>
                  </a:lnTo>
                  <a:lnTo>
                    <a:pt x="6505" y="12310"/>
                  </a:lnTo>
                  <a:lnTo>
                    <a:pt x="7939" y="4538"/>
                  </a:lnTo>
                  <a:cubicBezTo>
                    <a:pt x="8373" y="2203"/>
                    <a:pt x="6572" y="1"/>
                    <a:pt x="4170" y="1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2412550" y="724300"/>
              <a:ext cx="171825" cy="165975"/>
            </a:xfrm>
            <a:custGeom>
              <a:avLst/>
              <a:gdLst/>
              <a:ahLst/>
              <a:cxnLst/>
              <a:rect l="l" t="t" r="r" b="b"/>
              <a:pathLst>
                <a:path w="6873" h="6639" extrusionOk="0">
                  <a:moveTo>
                    <a:pt x="634" y="0"/>
                  </a:moveTo>
                  <a:cubicBezTo>
                    <a:pt x="367" y="300"/>
                    <a:pt x="167" y="634"/>
                    <a:pt x="1" y="1001"/>
                  </a:cubicBezTo>
                  <a:lnTo>
                    <a:pt x="6639" y="6638"/>
                  </a:lnTo>
                  <a:lnTo>
                    <a:pt x="6872" y="5304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2469250" y="691775"/>
              <a:ext cx="127625" cy="110925"/>
            </a:xfrm>
            <a:custGeom>
              <a:avLst/>
              <a:gdLst/>
              <a:ahLst/>
              <a:cxnLst/>
              <a:rect l="l" t="t" r="r" b="b"/>
              <a:pathLst>
                <a:path w="5105" h="4437" extrusionOk="0">
                  <a:moveTo>
                    <a:pt x="1268" y="0"/>
                  </a:moveTo>
                  <a:cubicBezTo>
                    <a:pt x="835" y="0"/>
                    <a:pt x="401" y="67"/>
                    <a:pt x="1" y="200"/>
                  </a:cubicBezTo>
                  <a:lnTo>
                    <a:pt x="5038" y="4437"/>
                  </a:lnTo>
                  <a:cubicBezTo>
                    <a:pt x="5104" y="3903"/>
                    <a:pt x="5104" y="3369"/>
                    <a:pt x="4971" y="2836"/>
                  </a:cubicBezTo>
                  <a:lnTo>
                    <a:pt x="160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2430075" y="927775"/>
              <a:ext cx="82575" cy="70900"/>
            </a:xfrm>
            <a:custGeom>
              <a:avLst/>
              <a:gdLst/>
              <a:ahLst/>
              <a:cxnLst/>
              <a:rect l="l" t="t" r="r" b="b"/>
              <a:pathLst>
                <a:path w="3303" h="2836" extrusionOk="0">
                  <a:moveTo>
                    <a:pt x="0" y="0"/>
                  </a:moveTo>
                  <a:lnTo>
                    <a:pt x="334" y="1835"/>
                  </a:lnTo>
                  <a:lnTo>
                    <a:pt x="1501" y="2836"/>
                  </a:lnTo>
                  <a:lnTo>
                    <a:pt x="3302" y="28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2407550" y="807675"/>
              <a:ext cx="160975" cy="169325"/>
            </a:xfrm>
            <a:custGeom>
              <a:avLst/>
              <a:gdLst/>
              <a:ahLst/>
              <a:cxnLst/>
              <a:rect l="l" t="t" r="r" b="b"/>
              <a:pathLst>
                <a:path w="6439" h="6773" extrusionOk="0">
                  <a:moveTo>
                    <a:pt x="0" y="1"/>
                  </a:moveTo>
                  <a:lnTo>
                    <a:pt x="334" y="1836"/>
                  </a:lnTo>
                  <a:lnTo>
                    <a:pt x="6205" y="6772"/>
                  </a:lnTo>
                  <a:lnTo>
                    <a:pt x="6438" y="54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509275" y="-921907"/>
              <a:ext cx="25" cy="1564326"/>
            </a:xfrm>
            <a:custGeom>
              <a:avLst/>
              <a:gdLst/>
              <a:ahLst/>
              <a:cxnLst/>
              <a:rect l="l" t="t" r="r" b="b"/>
              <a:pathLst>
                <a:path w="1" h="15212" fill="none" extrusionOk="0">
                  <a:moveTo>
                    <a:pt x="1" y="15211"/>
                  </a:moveTo>
                  <a:lnTo>
                    <a:pt x="1" y="0"/>
                  </a:lnTo>
                </a:path>
              </a:pathLst>
            </a:custGeom>
            <a:noFill/>
            <a:ln w="2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2455927" y="-921907"/>
              <a:ext cx="25" cy="1629523"/>
            </a:xfrm>
            <a:custGeom>
              <a:avLst/>
              <a:gdLst/>
              <a:ahLst/>
              <a:cxnLst/>
              <a:rect l="l" t="t" r="r" b="b"/>
              <a:pathLst>
                <a:path w="1" h="15846" fill="none" extrusionOk="0">
                  <a:moveTo>
                    <a:pt x="0" y="15845"/>
                  </a:moveTo>
                  <a:lnTo>
                    <a:pt x="0" y="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2559324" y="-921907"/>
              <a:ext cx="25" cy="1629523"/>
            </a:xfrm>
            <a:custGeom>
              <a:avLst/>
              <a:gdLst/>
              <a:ahLst/>
              <a:cxnLst/>
              <a:rect l="l" t="t" r="r" b="b"/>
              <a:pathLst>
                <a:path w="1" h="15846" fill="none" extrusionOk="0">
                  <a:moveTo>
                    <a:pt x="0" y="15845"/>
                  </a:moveTo>
                  <a:lnTo>
                    <a:pt x="0" y="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2696075" y="2550600"/>
              <a:ext cx="1079150" cy="1155850"/>
            </a:xfrm>
            <a:custGeom>
              <a:avLst/>
              <a:gdLst/>
              <a:ahLst/>
              <a:cxnLst/>
              <a:rect l="l" t="t" r="r" b="b"/>
              <a:pathLst>
                <a:path w="43166" h="46234" extrusionOk="0">
                  <a:moveTo>
                    <a:pt x="1" y="1"/>
                  </a:moveTo>
                  <a:lnTo>
                    <a:pt x="1" y="46234"/>
                  </a:lnTo>
                  <a:lnTo>
                    <a:pt x="43165" y="46234"/>
                  </a:lnTo>
                  <a:lnTo>
                    <a:pt x="43165" y="1"/>
                  </a:lnTo>
                  <a:close/>
                </a:path>
              </a:pathLst>
            </a:custGeom>
            <a:solidFill>
              <a:schemeClr val="l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27703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3"/>
            <p:cNvSpPr/>
            <p:nvPr/>
          </p:nvSpPr>
          <p:spPr>
            <a:xfrm>
              <a:off x="27427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28728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28453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297462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29471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30772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30496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317892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31514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328150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3253975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33832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0" y="0"/>
                  </a:moveTo>
                  <a:lnTo>
                    <a:pt x="0" y="4246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3356550" y="2594800"/>
              <a:ext cx="25" cy="1061625"/>
            </a:xfrm>
            <a:custGeom>
              <a:avLst/>
              <a:gdLst/>
              <a:ahLst/>
              <a:cxnLst/>
              <a:rect l="l" t="t" r="r" b="b"/>
              <a:pathLst>
                <a:path w="1" h="42465" fill="none" extrusionOk="0">
                  <a:moveTo>
                    <a:pt x="1" y="0"/>
                  </a:moveTo>
                  <a:lnTo>
                    <a:pt x="1" y="42464"/>
                  </a:lnTo>
                </a:path>
              </a:pathLst>
            </a:custGeom>
            <a:noFill/>
            <a:ln w="1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3447450" y="2550600"/>
              <a:ext cx="654675" cy="1155850"/>
            </a:xfrm>
            <a:custGeom>
              <a:avLst/>
              <a:gdLst/>
              <a:ahLst/>
              <a:cxnLst/>
              <a:rect l="l" t="t" r="r" b="b"/>
              <a:pathLst>
                <a:path w="26187" h="46234" extrusionOk="0">
                  <a:moveTo>
                    <a:pt x="1" y="1"/>
                  </a:moveTo>
                  <a:lnTo>
                    <a:pt x="1" y="46234"/>
                  </a:lnTo>
                  <a:lnTo>
                    <a:pt x="26186" y="46234"/>
                  </a:lnTo>
                  <a:lnTo>
                    <a:pt x="26186" y="1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3354050" y="4376900"/>
              <a:ext cx="1456075" cy="298575"/>
            </a:xfrm>
            <a:custGeom>
              <a:avLst/>
              <a:gdLst/>
              <a:ahLst/>
              <a:cxnLst/>
              <a:rect l="l" t="t" r="r" b="b"/>
              <a:pathLst>
                <a:path w="58243" h="11943" extrusionOk="0">
                  <a:moveTo>
                    <a:pt x="1" y="1"/>
                  </a:moveTo>
                  <a:lnTo>
                    <a:pt x="1" y="11943"/>
                  </a:lnTo>
                  <a:lnTo>
                    <a:pt x="58242" y="11943"/>
                  </a:lnTo>
                  <a:lnTo>
                    <a:pt x="58242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4419825" y="4370225"/>
              <a:ext cx="344425" cy="487875"/>
            </a:xfrm>
            <a:custGeom>
              <a:avLst/>
              <a:gdLst/>
              <a:ahLst/>
              <a:cxnLst/>
              <a:rect l="l" t="t" r="r" b="b"/>
              <a:pathLst>
                <a:path w="13777" h="19515" extrusionOk="0">
                  <a:moveTo>
                    <a:pt x="6905" y="1"/>
                  </a:moveTo>
                  <a:cubicBezTo>
                    <a:pt x="3102" y="1"/>
                    <a:pt x="0" y="4371"/>
                    <a:pt x="0" y="9741"/>
                  </a:cubicBezTo>
                  <a:cubicBezTo>
                    <a:pt x="0" y="15145"/>
                    <a:pt x="3102" y="19515"/>
                    <a:pt x="6905" y="19515"/>
                  </a:cubicBezTo>
                  <a:cubicBezTo>
                    <a:pt x="10708" y="19515"/>
                    <a:pt x="13777" y="15145"/>
                    <a:pt x="13777" y="9741"/>
                  </a:cubicBezTo>
                  <a:cubicBezTo>
                    <a:pt x="13777" y="4371"/>
                    <a:pt x="10708" y="1"/>
                    <a:pt x="6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4344775" y="4370225"/>
              <a:ext cx="344425" cy="487875"/>
            </a:xfrm>
            <a:custGeom>
              <a:avLst/>
              <a:gdLst/>
              <a:ahLst/>
              <a:cxnLst/>
              <a:rect l="l" t="t" r="r" b="b"/>
              <a:pathLst>
                <a:path w="13777" h="19515" extrusionOk="0">
                  <a:moveTo>
                    <a:pt x="6905" y="1"/>
                  </a:moveTo>
                  <a:cubicBezTo>
                    <a:pt x="3102" y="1"/>
                    <a:pt x="0" y="4371"/>
                    <a:pt x="0" y="9741"/>
                  </a:cubicBezTo>
                  <a:cubicBezTo>
                    <a:pt x="0" y="15145"/>
                    <a:pt x="3102" y="19515"/>
                    <a:pt x="6905" y="19515"/>
                  </a:cubicBezTo>
                  <a:lnTo>
                    <a:pt x="9907" y="19515"/>
                  </a:lnTo>
                  <a:lnTo>
                    <a:pt x="11375" y="17180"/>
                  </a:lnTo>
                  <a:cubicBezTo>
                    <a:pt x="11875" y="16546"/>
                    <a:pt x="12276" y="15879"/>
                    <a:pt x="12609" y="15179"/>
                  </a:cubicBezTo>
                  <a:lnTo>
                    <a:pt x="13443" y="13844"/>
                  </a:lnTo>
                  <a:lnTo>
                    <a:pt x="13443" y="12844"/>
                  </a:lnTo>
                  <a:cubicBezTo>
                    <a:pt x="13677" y="11843"/>
                    <a:pt x="13777" y="10775"/>
                    <a:pt x="13777" y="9741"/>
                  </a:cubicBezTo>
                  <a:cubicBezTo>
                    <a:pt x="13777" y="8574"/>
                    <a:pt x="13643" y="7373"/>
                    <a:pt x="13343" y="6239"/>
                  </a:cubicBezTo>
                  <a:lnTo>
                    <a:pt x="13343" y="5405"/>
                  </a:lnTo>
                  <a:lnTo>
                    <a:pt x="11442" y="668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4521550" y="4513675"/>
              <a:ext cx="140975" cy="200175"/>
            </a:xfrm>
            <a:custGeom>
              <a:avLst/>
              <a:gdLst/>
              <a:ahLst/>
              <a:cxnLst/>
              <a:rect l="l" t="t" r="r" b="b"/>
              <a:pathLst>
                <a:path w="5639" h="8007" extrusionOk="0">
                  <a:moveTo>
                    <a:pt x="2836" y="0"/>
                  </a:moveTo>
                  <a:cubicBezTo>
                    <a:pt x="1268" y="0"/>
                    <a:pt x="1" y="1802"/>
                    <a:pt x="1" y="4003"/>
                  </a:cubicBezTo>
                  <a:cubicBezTo>
                    <a:pt x="1" y="6205"/>
                    <a:pt x="1268" y="8006"/>
                    <a:pt x="2836" y="8006"/>
                  </a:cubicBezTo>
                  <a:cubicBezTo>
                    <a:pt x="4371" y="8006"/>
                    <a:pt x="5638" y="6205"/>
                    <a:pt x="5638" y="4003"/>
                  </a:cubicBezTo>
                  <a:cubicBezTo>
                    <a:pt x="5638" y="1802"/>
                    <a:pt x="4371" y="0"/>
                    <a:pt x="2836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4034550" y="4370225"/>
              <a:ext cx="343600" cy="487875"/>
            </a:xfrm>
            <a:custGeom>
              <a:avLst/>
              <a:gdLst/>
              <a:ahLst/>
              <a:cxnLst/>
              <a:rect l="l" t="t" r="r" b="b"/>
              <a:pathLst>
                <a:path w="13744" h="19515" extrusionOk="0">
                  <a:moveTo>
                    <a:pt x="6872" y="1"/>
                  </a:moveTo>
                  <a:cubicBezTo>
                    <a:pt x="3069" y="1"/>
                    <a:pt x="0" y="4371"/>
                    <a:pt x="0" y="9741"/>
                  </a:cubicBezTo>
                  <a:cubicBezTo>
                    <a:pt x="0" y="15145"/>
                    <a:pt x="3069" y="19515"/>
                    <a:pt x="6872" y="19515"/>
                  </a:cubicBezTo>
                  <a:cubicBezTo>
                    <a:pt x="10674" y="19515"/>
                    <a:pt x="13743" y="15145"/>
                    <a:pt x="13743" y="9741"/>
                  </a:cubicBezTo>
                  <a:cubicBezTo>
                    <a:pt x="13743" y="4371"/>
                    <a:pt x="10674" y="1"/>
                    <a:pt x="6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3959500" y="4370225"/>
              <a:ext cx="348600" cy="487875"/>
            </a:xfrm>
            <a:custGeom>
              <a:avLst/>
              <a:gdLst/>
              <a:ahLst/>
              <a:cxnLst/>
              <a:rect l="l" t="t" r="r" b="b"/>
              <a:pathLst>
                <a:path w="13944" h="19515" extrusionOk="0">
                  <a:moveTo>
                    <a:pt x="6872" y="1"/>
                  </a:moveTo>
                  <a:cubicBezTo>
                    <a:pt x="3069" y="1"/>
                    <a:pt x="0" y="4371"/>
                    <a:pt x="0" y="9741"/>
                  </a:cubicBezTo>
                  <a:cubicBezTo>
                    <a:pt x="0" y="15145"/>
                    <a:pt x="3069" y="19515"/>
                    <a:pt x="6872" y="19515"/>
                  </a:cubicBezTo>
                  <a:lnTo>
                    <a:pt x="9874" y="19515"/>
                  </a:lnTo>
                  <a:lnTo>
                    <a:pt x="11341" y="17180"/>
                  </a:lnTo>
                  <a:cubicBezTo>
                    <a:pt x="11842" y="16546"/>
                    <a:pt x="12275" y="15879"/>
                    <a:pt x="12609" y="15179"/>
                  </a:cubicBezTo>
                  <a:lnTo>
                    <a:pt x="13410" y="13844"/>
                  </a:lnTo>
                  <a:lnTo>
                    <a:pt x="13410" y="12844"/>
                  </a:lnTo>
                  <a:cubicBezTo>
                    <a:pt x="13943" y="10675"/>
                    <a:pt x="13877" y="8407"/>
                    <a:pt x="13310" y="6239"/>
                  </a:cubicBezTo>
                  <a:lnTo>
                    <a:pt x="13310" y="5405"/>
                  </a:lnTo>
                  <a:lnTo>
                    <a:pt x="11442" y="668"/>
                  </a:lnTo>
                  <a:lnTo>
                    <a:pt x="98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4136275" y="4513675"/>
              <a:ext cx="140975" cy="200175"/>
            </a:xfrm>
            <a:custGeom>
              <a:avLst/>
              <a:gdLst/>
              <a:ahLst/>
              <a:cxnLst/>
              <a:rect l="l" t="t" r="r" b="b"/>
              <a:pathLst>
                <a:path w="5639" h="8007" extrusionOk="0">
                  <a:moveTo>
                    <a:pt x="2803" y="0"/>
                  </a:moveTo>
                  <a:cubicBezTo>
                    <a:pt x="1268" y="0"/>
                    <a:pt x="1" y="1802"/>
                    <a:pt x="1" y="4003"/>
                  </a:cubicBezTo>
                  <a:cubicBezTo>
                    <a:pt x="1" y="6205"/>
                    <a:pt x="1268" y="8006"/>
                    <a:pt x="2803" y="8006"/>
                  </a:cubicBezTo>
                  <a:cubicBezTo>
                    <a:pt x="4371" y="8006"/>
                    <a:pt x="5638" y="6205"/>
                    <a:pt x="5638" y="4003"/>
                  </a:cubicBezTo>
                  <a:cubicBezTo>
                    <a:pt x="5638" y="1802"/>
                    <a:pt x="4371" y="0"/>
                    <a:pt x="2803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3808550" y="3935750"/>
              <a:ext cx="1125825" cy="441175"/>
            </a:xfrm>
            <a:custGeom>
              <a:avLst/>
              <a:gdLst/>
              <a:ahLst/>
              <a:cxnLst/>
              <a:rect l="l" t="t" r="r" b="b"/>
              <a:pathLst>
                <a:path w="45033" h="17647" extrusionOk="0">
                  <a:moveTo>
                    <a:pt x="0" y="1"/>
                  </a:moveTo>
                  <a:lnTo>
                    <a:pt x="0" y="17647"/>
                  </a:lnTo>
                  <a:lnTo>
                    <a:pt x="45033" y="17647"/>
                  </a:lnTo>
                  <a:lnTo>
                    <a:pt x="45033" y="1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3808550" y="4315200"/>
              <a:ext cx="1125825" cy="61725"/>
            </a:xfrm>
            <a:custGeom>
              <a:avLst/>
              <a:gdLst/>
              <a:ahLst/>
              <a:cxnLst/>
              <a:rect l="l" t="t" r="r" b="b"/>
              <a:pathLst>
                <a:path w="45033" h="2469" extrusionOk="0">
                  <a:moveTo>
                    <a:pt x="0" y="0"/>
                  </a:moveTo>
                  <a:lnTo>
                    <a:pt x="0" y="2469"/>
                  </a:lnTo>
                  <a:lnTo>
                    <a:pt x="45033" y="2469"/>
                  </a:lnTo>
                  <a:lnTo>
                    <a:pt x="45033" y="0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4871800" y="3892400"/>
              <a:ext cx="62575" cy="484525"/>
            </a:xfrm>
            <a:custGeom>
              <a:avLst/>
              <a:gdLst/>
              <a:ahLst/>
              <a:cxnLst/>
              <a:rect l="l" t="t" r="r" b="b"/>
              <a:pathLst>
                <a:path w="2503" h="19381" extrusionOk="0">
                  <a:moveTo>
                    <a:pt x="1" y="0"/>
                  </a:moveTo>
                  <a:lnTo>
                    <a:pt x="1" y="19381"/>
                  </a:lnTo>
                  <a:lnTo>
                    <a:pt x="2503" y="19381"/>
                  </a:lnTo>
                  <a:lnTo>
                    <a:pt x="2503" y="0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3329875" y="3736450"/>
              <a:ext cx="491200" cy="778075"/>
            </a:xfrm>
            <a:custGeom>
              <a:avLst/>
              <a:gdLst/>
              <a:ahLst/>
              <a:cxnLst/>
              <a:rect l="l" t="t" r="r" b="b"/>
              <a:pathLst>
                <a:path w="19648" h="31123" extrusionOk="0">
                  <a:moveTo>
                    <a:pt x="0" y="1"/>
                  </a:moveTo>
                  <a:lnTo>
                    <a:pt x="0" y="31123"/>
                  </a:lnTo>
                  <a:lnTo>
                    <a:pt x="19648" y="31123"/>
                  </a:lnTo>
                  <a:lnTo>
                    <a:pt x="19648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2664400" y="4545375"/>
              <a:ext cx="447850" cy="142625"/>
            </a:xfrm>
            <a:custGeom>
              <a:avLst/>
              <a:gdLst/>
              <a:ahLst/>
              <a:cxnLst/>
              <a:rect l="l" t="t" r="r" b="b"/>
              <a:pathLst>
                <a:path w="17914" h="5705" extrusionOk="0">
                  <a:moveTo>
                    <a:pt x="0" y="0"/>
                  </a:moveTo>
                  <a:lnTo>
                    <a:pt x="0" y="5704"/>
                  </a:lnTo>
                  <a:lnTo>
                    <a:pt x="17913" y="5704"/>
                  </a:lnTo>
                  <a:lnTo>
                    <a:pt x="17913" y="0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2253275" y="4333550"/>
              <a:ext cx="1100800" cy="261050"/>
            </a:xfrm>
            <a:custGeom>
              <a:avLst/>
              <a:gdLst/>
              <a:ahLst/>
              <a:cxnLst/>
              <a:rect l="l" t="t" r="r" b="b"/>
              <a:pathLst>
                <a:path w="44032" h="10442" extrusionOk="0">
                  <a:moveTo>
                    <a:pt x="0" y="0"/>
                  </a:moveTo>
                  <a:lnTo>
                    <a:pt x="0" y="10441"/>
                  </a:lnTo>
                  <a:lnTo>
                    <a:pt x="44032" y="10441"/>
                  </a:lnTo>
                  <a:lnTo>
                    <a:pt x="44032" y="0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3144750" y="4370225"/>
              <a:ext cx="344425" cy="487875"/>
            </a:xfrm>
            <a:custGeom>
              <a:avLst/>
              <a:gdLst/>
              <a:ahLst/>
              <a:cxnLst/>
              <a:rect l="l" t="t" r="r" b="b"/>
              <a:pathLst>
                <a:path w="13777" h="19515" extrusionOk="0">
                  <a:moveTo>
                    <a:pt x="6905" y="1"/>
                  </a:moveTo>
                  <a:cubicBezTo>
                    <a:pt x="3102" y="1"/>
                    <a:pt x="0" y="4371"/>
                    <a:pt x="0" y="9741"/>
                  </a:cubicBezTo>
                  <a:cubicBezTo>
                    <a:pt x="0" y="15145"/>
                    <a:pt x="3102" y="19515"/>
                    <a:pt x="6905" y="19515"/>
                  </a:cubicBezTo>
                  <a:cubicBezTo>
                    <a:pt x="10708" y="19515"/>
                    <a:pt x="13777" y="15145"/>
                    <a:pt x="13777" y="9741"/>
                  </a:cubicBezTo>
                  <a:cubicBezTo>
                    <a:pt x="13777" y="4371"/>
                    <a:pt x="10708" y="1"/>
                    <a:pt x="6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3070525" y="4370225"/>
              <a:ext cx="343600" cy="487875"/>
            </a:xfrm>
            <a:custGeom>
              <a:avLst/>
              <a:gdLst/>
              <a:ahLst/>
              <a:cxnLst/>
              <a:rect l="l" t="t" r="r" b="b"/>
              <a:pathLst>
                <a:path w="13744" h="19515" extrusionOk="0">
                  <a:moveTo>
                    <a:pt x="6872" y="1"/>
                  </a:moveTo>
                  <a:cubicBezTo>
                    <a:pt x="3069" y="1"/>
                    <a:pt x="0" y="4371"/>
                    <a:pt x="0" y="9741"/>
                  </a:cubicBezTo>
                  <a:cubicBezTo>
                    <a:pt x="0" y="15145"/>
                    <a:pt x="3069" y="19515"/>
                    <a:pt x="6872" y="19515"/>
                  </a:cubicBezTo>
                  <a:lnTo>
                    <a:pt x="9874" y="19515"/>
                  </a:lnTo>
                  <a:lnTo>
                    <a:pt x="11342" y="17180"/>
                  </a:lnTo>
                  <a:cubicBezTo>
                    <a:pt x="11842" y="16546"/>
                    <a:pt x="12276" y="15879"/>
                    <a:pt x="12609" y="15179"/>
                  </a:cubicBezTo>
                  <a:lnTo>
                    <a:pt x="13410" y="13844"/>
                  </a:lnTo>
                  <a:lnTo>
                    <a:pt x="13410" y="12844"/>
                  </a:lnTo>
                  <a:cubicBezTo>
                    <a:pt x="13643" y="11843"/>
                    <a:pt x="13743" y="10775"/>
                    <a:pt x="13743" y="9741"/>
                  </a:cubicBezTo>
                  <a:cubicBezTo>
                    <a:pt x="13743" y="8574"/>
                    <a:pt x="13610" y="7373"/>
                    <a:pt x="13310" y="6239"/>
                  </a:cubicBezTo>
                  <a:lnTo>
                    <a:pt x="13310" y="5405"/>
                  </a:lnTo>
                  <a:lnTo>
                    <a:pt x="11408" y="668"/>
                  </a:lnTo>
                  <a:lnTo>
                    <a:pt x="98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3246475" y="4513675"/>
              <a:ext cx="140975" cy="200175"/>
            </a:xfrm>
            <a:custGeom>
              <a:avLst/>
              <a:gdLst/>
              <a:ahLst/>
              <a:cxnLst/>
              <a:rect l="l" t="t" r="r" b="b"/>
              <a:pathLst>
                <a:path w="5639" h="8007" extrusionOk="0">
                  <a:moveTo>
                    <a:pt x="2836" y="0"/>
                  </a:moveTo>
                  <a:cubicBezTo>
                    <a:pt x="1268" y="0"/>
                    <a:pt x="1" y="1802"/>
                    <a:pt x="1" y="4003"/>
                  </a:cubicBezTo>
                  <a:cubicBezTo>
                    <a:pt x="1" y="6205"/>
                    <a:pt x="1268" y="8006"/>
                    <a:pt x="2836" y="8006"/>
                  </a:cubicBezTo>
                  <a:cubicBezTo>
                    <a:pt x="4370" y="8006"/>
                    <a:pt x="5638" y="6205"/>
                    <a:pt x="5638" y="4003"/>
                  </a:cubicBezTo>
                  <a:cubicBezTo>
                    <a:pt x="5638" y="1802"/>
                    <a:pt x="4370" y="0"/>
                    <a:pt x="2836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2485925" y="4370225"/>
              <a:ext cx="343625" cy="487875"/>
            </a:xfrm>
            <a:custGeom>
              <a:avLst/>
              <a:gdLst/>
              <a:ahLst/>
              <a:cxnLst/>
              <a:rect l="l" t="t" r="r" b="b"/>
              <a:pathLst>
                <a:path w="13745" h="19515" extrusionOk="0">
                  <a:moveTo>
                    <a:pt x="6873" y="1"/>
                  </a:moveTo>
                  <a:cubicBezTo>
                    <a:pt x="3070" y="1"/>
                    <a:pt x="1" y="4371"/>
                    <a:pt x="1" y="9741"/>
                  </a:cubicBezTo>
                  <a:cubicBezTo>
                    <a:pt x="1" y="15145"/>
                    <a:pt x="3070" y="19515"/>
                    <a:pt x="6873" y="19515"/>
                  </a:cubicBezTo>
                  <a:cubicBezTo>
                    <a:pt x="10675" y="19515"/>
                    <a:pt x="13744" y="15145"/>
                    <a:pt x="13744" y="9741"/>
                  </a:cubicBezTo>
                  <a:cubicBezTo>
                    <a:pt x="13744" y="4371"/>
                    <a:pt x="10675" y="1"/>
                    <a:pt x="6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2410875" y="4370225"/>
              <a:ext cx="344450" cy="487875"/>
            </a:xfrm>
            <a:custGeom>
              <a:avLst/>
              <a:gdLst/>
              <a:ahLst/>
              <a:cxnLst/>
              <a:rect l="l" t="t" r="r" b="b"/>
              <a:pathLst>
                <a:path w="13778" h="19515" extrusionOk="0">
                  <a:moveTo>
                    <a:pt x="6872" y="1"/>
                  </a:moveTo>
                  <a:cubicBezTo>
                    <a:pt x="3070" y="1"/>
                    <a:pt x="1" y="4371"/>
                    <a:pt x="1" y="9741"/>
                  </a:cubicBezTo>
                  <a:cubicBezTo>
                    <a:pt x="1" y="15145"/>
                    <a:pt x="3070" y="19515"/>
                    <a:pt x="6872" y="19515"/>
                  </a:cubicBezTo>
                  <a:lnTo>
                    <a:pt x="9875" y="19515"/>
                  </a:lnTo>
                  <a:lnTo>
                    <a:pt x="11342" y="17180"/>
                  </a:lnTo>
                  <a:cubicBezTo>
                    <a:pt x="11843" y="16546"/>
                    <a:pt x="12276" y="15879"/>
                    <a:pt x="12610" y="15179"/>
                  </a:cubicBezTo>
                  <a:lnTo>
                    <a:pt x="13410" y="13844"/>
                  </a:lnTo>
                  <a:lnTo>
                    <a:pt x="13410" y="12844"/>
                  </a:lnTo>
                  <a:cubicBezTo>
                    <a:pt x="13644" y="11843"/>
                    <a:pt x="13777" y="10775"/>
                    <a:pt x="13777" y="9741"/>
                  </a:cubicBezTo>
                  <a:cubicBezTo>
                    <a:pt x="13777" y="8574"/>
                    <a:pt x="13611" y="7373"/>
                    <a:pt x="13310" y="6239"/>
                  </a:cubicBezTo>
                  <a:lnTo>
                    <a:pt x="13310" y="5405"/>
                  </a:lnTo>
                  <a:lnTo>
                    <a:pt x="11409" y="668"/>
                  </a:lnTo>
                  <a:lnTo>
                    <a:pt x="9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2247425" y="3612200"/>
              <a:ext cx="751400" cy="764725"/>
            </a:xfrm>
            <a:custGeom>
              <a:avLst/>
              <a:gdLst/>
              <a:ahLst/>
              <a:cxnLst/>
              <a:rect l="l" t="t" r="r" b="b"/>
              <a:pathLst>
                <a:path w="30056" h="30589" extrusionOk="0">
                  <a:moveTo>
                    <a:pt x="2936" y="0"/>
                  </a:moveTo>
                  <a:lnTo>
                    <a:pt x="1" y="15678"/>
                  </a:lnTo>
                  <a:lnTo>
                    <a:pt x="1" y="30589"/>
                  </a:lnTo>
                  <a:lnTo>
                    <a:pt x="27120" y="30589"/>
                  </a:lnTo>
                  <a:lnTo>
                    <a:pt x="27120" y="15912"/>
                  </a:lnTo>
                  <a:lnTo>
                    <a:pt x="30056" y="0"/>
                  </a:ln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2924575" y="3612200"/>
              <a:ext cx="451200" cy="763075"/>
            </a:xfrm>
            <a:custGeom>
              <a:avLst/>
              <a:gdLst/>
              <a:ahLst/>
              <a:cxnLst/>
              <a:rect l="l" t="t" r="r" b="b"/>
              <a:pathLst>
                <a:path w="18048" h="30523" extrusionOk="0">
                  <a:moveTo>
                    <a:pt x="2970" y="0"/>
                  </a:moveTo>
                  <a:lnTo>
                    <a:pt x="34" y="15912"/>
                  </a:lnTo>
                  <a:lnTo>
                    <a:pt x="1" y="30522"/>
                  </a:lnTo>
                  <a:lnTo>
                    <a:pt x="18047" y="30522"/>
                  </a:lnTo>
                  <a:lnTo>
                    <a:pt x="18047" y="0"/>
                  </a:ln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2981300" y="3674750"/>
              <a:ext cx="361100" cy="453675"/>
            </a:xfrm>
            <a:custGeom>
              <a:avLst/>
              <a:gdLst/>
              <a:ahLst/>
              <a:cxnLst/>
              <a:rect l="l" t="t" r="r" b="b"/>
              <a:pathLst>
                <a:path w="14444" h="18147" extrusionOk="0">
                  <a:moveTo>
                    <a:pt x="2402" y="0"/>
                  </a:moveTo>
                  <a:lnTo>
                    <a:pt x="0" y="11442"/>
                  </a:lnTo>
                  <a:lnTo>
                    <a:pt x="0" y="18146"/>
                  </a:lnTo>
                  <a:lnTo>
                    <a:pt x="4470" y="18146"/>
                  </a:lnTo>
                  <a:lnTo>
                    <a:pt x="4470" y="13176"/>
                  </a:lnTo>
                  <a:lnTo>
                    <a:pt x="7706" y="10441"/>
                  </a:lnTo>
                  <a:lnTo>
                    <a:pt x="14444" y="10441"/>
                  </a:lnTo>
                  <a:lnTo>
                    <a:pt x="14444" y="0"/>
                  </a:lnTo>
                  <a:close/>
                </a:path>
              </a:pathLst>
            </a:custGeom>
            <a:solidFill>
              <a:srgbClr val="C2C2C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3109725" y="3794825"/>
              <a:ext cx="78400" cy="211000"/>
            </a:xfrm>
            <a:custGeom>
              <a:avLst/>
              <a:gdLst/>
              <a:ahLst/>
              <a:cxnLst/>
              <a:rect l="l" t="t" r="r" b="b"/>
              <a:pathLst>
                <a:path w="3136" h="8440" extrusionOk="0">
                  <a:moveTo>
                    <a:pt x="0" y="1"/>
                  </a:moveTo>
                  <a:lnTo>
                    <a:pt x="0" y="8440"/>
                  </a:lnTo>
                  <a:lnTo>
                    <a:pt x="3136" y="8440"/>
                  </a:lnTo>
                  <a:lnTo>
                    <a:pt x="3136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3010475" y="4009975"/>
              <a:ext cx="136800" cy="58400"/>
            </a:xfrm>
            <a:custGeom>
              <a:avLst/>
              <a:gdLst/>
              <a:ahLst/>
              <a:cxnLst/>
              <a:rect l="l" t="t" r="r" b="b"/>
              <a:pathLst>
                <a:path w="5472" h="2336" fill="none" extrusionOk="0">
                  <a:moveTo>
                    <a:pt x="5471" y="1"/>
                  </a:moveTo>
                  <a:lnTo>
                    <a:pt x="5471" y="1435"/>
                  </a:lnTo>
                  <a:cubicBezTo>
                    <a:pt x="5471" y="1935"/>
                    <a:pt x="5038" y="2336"/>
                    <a:pt x="4537" y="2336"/>
                  </a:cubicBezTo>
                  <a:lnTo>
                    <a:pt x="1" y="2336"/>
                  </a:lnTo>
                </a:path>
              </a:pathLst>
            </a:custGeom>
            <a:noFill/>
            <a:ln w="41700" cap="rnd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2276625" y="3668075"/>
              <a:ext cx="691350" cy="311075"/>
            </a:xfrm>
            <a:custGeom>
              <a:avLst/>
              <a:gdLst/>
              <a:ahLst/>
              <a:cxnLst/>
              <a:rect l="l" t="t" r="r" b="b"/>
              <a:pathLst>
                <a:path w="27654" h="12443" extrusionOk="0">
                  <a:moveTo>
                    <a:pt x="2269" y="0"/>
                  </a:moveTo>
                  <a:lnTo>
                    <a:pt x="0" y="12442"/>
                  </a:lnTo>
                  <a:lnTo>
                    <a:pt x="25385" y="12442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C2C2C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2530975" y="3918250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fill="none" extrusionOk="0">
                  <a:moveTo>
                    <a:pt x="834" y="0"/>
                  </a:moveTo>
                  <a:lnTo>
                    <a:pt x="0" y="80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2570175" y="3688075"/>
              <a:ext cx="211000" cy="211025"/>
            </a:xfrm>
            <a:custGeom>
              <a:avLst/>
              <a:gdLst/>
              <a:ahLst/>
              <a:cxnLst/>
              <a:rect l="l" t="t" r="r" b="b"/>
              <a:pathLst>
                <a:path w="8440" h="8441" fill="none" extrusionOk="0">
                  <a:moveTo>
                    <a:pt x="8439" y="1"/>
                  </a:moveTo>
                  <a:lnTo>
                    <a:pt x="0" y="844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2437575" y="3812350"/>
              <a:ext cx="125950" cy="125925"/>
            </a:xfrm>
            <a:custGeom>
              <a:avLst/>
              <a:gdLst/>
              <a:ahLst/>
              <a:cxnLst/>
              <a:rect l="l" t="t" r="r" b="b"/>
              <a:pathLst>
                <a:path w="5038" h="5037" fill="none" extrusionOk="0">
                  <a:moveTo>
                    <a:pt x="5037" y="0"/>
                  </a:moveTo>
                  <a:lnTo>
                    <a:pt x="0" y="5037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2315825" y="3618875"/>
              <a:ext cx="670500" cy="57550"/>
            </a:xfrm>
            <a:custGeom>
              <a:avLst/>
              <a:gdLst/>
              <a:ahLst/>
              <a:cxnLst/>
              <a:rect l="l" t="t" r="r" b="b"/>
              <a:pathLst>
                <a:path w="26820" h="2302" extrusionOk="0">
                  <a:moveTo>
                    <a:pt x="500" y="0"/>
                  </a:moveTo>
                  <a:lnTo>
                    <a:pt x="0" y="2302"/>
                  </a:lnTo>
                  <a:lnTo>
                    <a:pt x="26319" y="2302"/>
                  </a:lnTo>
                  <a:lnTo>
                    <a:pt x="26819" y="0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2293300" y="3618875"/>
              <a:ext cx="671325" cy="57550"/>
            </a:xfrm>
            <a:custGeom>
              <a:avLst/>
              <a:gdLst/>
              <a:ahLst/>
              <a:cxnLst/>
              <a:rect l="l" t="t" r="r" b="b"/>
              <a:pathLst>
                <a:path w="26853" h="2302" extrusionOk="0">
                  <a:moveTo>
                    <a:pt x="501" y="0"/>
                  </a:moveTo>
                  <a:lnTo>
                    <a:pt x="0" y="2302"/>
                  </a:lnTo>
                  <a:lnTo>
                    <a:pt x="26319" y="2302"/>
                  </a:lnTo>
                  <a:lnTo>
                    <a:pt x="26853" y="0"/>
                  </a:ln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2209900" y="4408600"/>
              <a:ext cx="758900" cy="205175"/>
            </a:xfrm>
            <a:custGeom>
              <a:avLst/>
              <a:gdLst/>
              <a:ahLst/>
              <a:cxnLst/>
              <a:rect l="l" t="t" r="r" b="b"/>
              <a:pathLst>
                <a:path w="30356" h="8207" extrusionOk="0">
                  <a:moveTo>
                    <a:pt x="1" y="0"/>
                  </a:moveTo>
                  <a:lnTo>
                    <a:pt x="1" y="8206"/>
                  </a:lnTo>
                  <a:lnTo>
                    <a:pt x="30356" y="8206"/>
                  </a:lnTo>
                  <a:lnTo>
                    <a:pt x="30356" y="0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2912900" y="4532850"/>
              <a:ext cx="266900" cy="80925"/>
            </a:xfrm>
            <a:custGeom>
              <a:avLst/>
              <a:gdLst/>
              <a:ahLst/>
              <a:cxnLst/>
              <a:rect l="l" t="t" r="r" b="b"/>
              <a:pathLst>
                <a:path w="10676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10675" y="3236"/>
                  </a:lnTo>
                  <a:lnTo>
                    <a:pt x="10675" y="1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3086375" y="4308525"/>
              <a:ext cx="317750" cy="303575"/>
            </a:xfrm>
            <a:custGeom>
              <a:avLst/>
              <a:gdLst/>
              <a:ahLst/>
              <a:cxnLst/>
              <a:rect l="l" t="t" r="r" b="b"/>
              <a:pathLst>
                <a:path w="12710" h="12143" extrusionOk="0">
                  <a:moveTo>
                    <a:pt x="6104" y="1"/>
                  </a:moveTo>
                  <a:cubicBezTo>
                    <a:pt x="2735" y="34"/>
                    <a:pt x="0" y="2736"/>
                    <a:pt x="0" y="6105"/>
                  </a:cubicBezTo>
                  <a:lnTo>
                    <a:pt x="0" y="12143"/>
                  </a:lnTo>
                  <a:lnTo>
                    <a:pt x="2502" y="12143"/>
                  </a:lnTo>
                  <a:lnTo>
                    <a:pt x="2502" y="6138"/>
                  </a:lnTo>
                  <a:cubicBezTo>
                    <a:pt x="2502" y="4137"/>
                    <a:pt x="4136" y="2502"/>
                    <a:pt x="6104" y="2502"/>
                  </a:cubicBezTo>
                  <a:lnTo>
                    <a:pt x="12709" y="2502"/>
                  </a:lnTo>
                  <a:lnTo>
                    <a:pt x="12709" y="1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3106375" y="4308525"/>
              <a:ext cx="317750" cy="303575"/>
            </a:xfrm>
            <a:custGeom>
              <a:avLst/>
              <a:gdLst/>
              <a:ahLst/>
              <a:cxnLst/>
              <a:rect l="l" t="t" r="r" b="b"/>
              <a:pathLst>
                <a:path w="12710" h="12143" extrusionOk="0">
                  <a:moveTo>
                    <a:pt x="6105" y="1"/>
                  </a:moveTo>
                  <a:cubicBezTo>
                    <a:pt x="2736" y="1"/>
                    <a:pt x="1" y="2736"/>
                    <a:pt x="1" y="6105"/>
                  </a:cubicBezTo>
                  <a:lnTo>
                    <a:pt x="1" y="12143"/>
                  </a:lnTo>
                  <a:lnTo>
                    <a:pt x="2502" y="12143"/>
                  </a:lnTo>
                  <a:lnTo>
                    <a:pt x="2502" y="6138"/>
                  </a:lnTo>
                  <a:cubicBezTo>
                    <a:pt x="2502" y="4137"/>
                    <a:pt x="4137" y="2502"/>
                    <a:pt x="6105" y="2502"/>
                  </a:cubicBezTo>
                  <a:lnTo>
                    <a:pt x="12710" y="2502"/>
                  </a:lnTo>
                  <a:lnTo>
                    <a:pt x="12710" y="1"/>
                  </a:lnTo>
                  <a:close/>
                </a:path>
              </a:pathLst>
            </a:custGeom>
            <a:solidFill>
              <a:srgbClr val="969696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2270775" y="4225975"/>
              <a:ext cx="607125" cy="25025"/>
            </a:xfrm>
            <a:custGeom>
              <a:avLst/>
              <a:gdLst/>
              <a:ahLst/>
              <a:cxnLst/>
              <a:rect l="l" t="t" r="r" b="b"/>
              <a:pathLst>
                <a:path w="24285" h="1001" extrusionOk="0">
                  <a:moveTo>
                    <a:pt x="1" y="0"/>
                  </a:moveTo>
                  <a:lnTo>
                    <a:pt x="1" y="1001"/>
                  </a:lnTo>
                  <a:lnTo>
                    <a:pt x="24285" y="1001"/>
                  </a:lnTo>
                  <a:lnTo>
                    <a:pt x="24285" y="0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2270775" y="4307700"/>
              <a:ext cx="607125" cy="25025"/>
            </a:xfrm>
            <a:custGeom>
              <a:avLst/>
              <a:gdLst/>
              <a:ahLst/>
              <a:cxnLst/>
              <a:rect l="l" t="t" r="r" b="b"/>
              <a:pathLst>
                <a:path w="24285" h="1001" extrusionOk="0">
                  <a:moveTo>
                    <a:pt x="1" y="0"/>
                  </a:moveTo>
                  <a:lnTo>
                    <a:pt x="1" y="1001"/>
                  </a:lnTo>
                  <a:lnTo>
                    <a:pt x="24285" y="1001"/>
                  </a:lnTo>
                  <a:lnTo>
                    <a:pt x="24285" y="0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2370850" y="4007475"/>
              <a:ext cx="69250" cy="25050"/>
            </a:xfrm>
            <a:custGeom>
              <a:avLst/>
              <a:gdLst/>
              <a:ahLst/>
              <a:cxnLst/>
              <a:rect l="l" t="t" r="r" b="b"/>
              <a:pathLst>
                <a:path w="2770" h="1002" extrusionOk="0">
                  <a:moveTo>
                    <a:pt x="1" y="1"/>
                  </a:moveTo>
                  <a:lnTo>
                    <a:pt x="1" y="1001"/>
                  </a:lnTo>
                  <a:lnTo>
                    <a:pt x="2769" y="1001"/>
                  </a:lnTo>
                  <a:lnTo>
                    <a:pt x="2769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2655225" y="4007475"/>
              <a:ext cx="69250" cy="25050"/>
            </a:xfrm>
            <a:custGeom>
              <a:avLst/>
              <a:gdLst/>
              <a:ahLst/>
              <a:cxnLst/>
              <a:rect l="l" t="t" r="r" b="b"/>
              <a:pathLst>
                <a:path w="2770" h="1002" extrusionOk="0">
                  <a:moveTo>
                    <a:pt x="0" y="1"/>
                  </a:moveTo>
                  <a:lnTo>
                    <a:pt x="0" y="1001"/>
                  </a:lnTo>
                  <a:lnTo>
                    <a:pt x="2769" y="1001"/>
                  </a:lnTo>
                  <a:lnTo>
                    <a:pt x="2769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1" name="Google Shape;421;p33"/>
            <p:cNvGrpSpPr/>
            <p:nvPr/>
          </p:nvGrpSpPr>
          <p:grpSpPr>
            <a:xfrm>
              <a:off x="3846075" y="3979125"/>
              <a:ext cx="994900" cy="286050"/>
              <a:chOff x="3846075" y="3979125"/>
              <a:chExt cx="994900" cy="286050"/>
            </a:xfrm>
          </p:grpSpPr>
          <p:sp>
            <p:nvSpPr>
              <p:cNvPr id="422" name="Google Shape;422;p33"/>
              <p:cNvSpPr/>
              <p:nvPr/>
            </p:nvSpPr>
            <p:spPr>
              <a:xfrm>
                <a:off x="3846075" y="3979125"/>
                <a:ext cx="36725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1442" fill="none" extrusionOk="0">
                    <a:moveTo>
                      <a:pt x="0" y="0"/>
                    </a:moveTo>
                    <a:lnTo>
                      <a:pt x="1468" y="0"/>
                    </a:lnTo>
                    <a:lnTo>
                      <a:pt x="1468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3"/>
              <p:cNvSpPr/>
              <p:nvPr/>
            </p:nvSpPr>
            <p:spPr>
              <a:xfrm>
                <a:off x="3932800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3"/>
              <p:cNvSpPr/>
              <p:nvPr/>
            </p:nvSpPr>
            <p:spPr>
              <a:xfrm>
                <a:off x="401952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3"/>
              <p:cNvSpPr/>
              <p:nvPr/>
            </p:nvSpPr>
            <p:spPr>
              <a:xfrm>
                <a:off x="4107100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0" y="0"/>
                    </a:moveTo>
                    <a:lnTo>
                      <a:pt x="1501" y="0"/>
                    </a:lnTo>
                    <a:lnTo>
                      <a:pt x="1501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3"/>
              <p:cNvSpPr/>
              <p:nvPr/>
            </p:nvSpPr>
            <p:spPr>
              <a:xfrm>
                <a:off x="419382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0" y="0"/>
                    </a:moveTo>
                    <a:lnTo>
                      <a:pt x="1501" y="0"/>
                    </a:lnTo>
                    <a:lnTo>
                      <a:pt x="1501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3"/>
              <p:cNvSpPr/>
              <p:nvPr/>
            </p:nvSpPr>
            <p:spPr>
              <a:xfrm>
                <a:off x="428137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3"/>
              <p:cNvSpPr/>
              <p:nvPr/>
            </p:nvSpPr>
            <p:spPr>
              <a:xfrm>
                <a:off x="436812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0" y="0"/>
                    </a:moveTo>
                    <a:lnTo>
                      <a:pt x="1501" y="0"/>
                    </a:lnTo>
                    <a:lnTo>
                      <a:pt x="1501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3"/>
              <p:cNvSpPr/>
              <p:nvPr/>
            </p:nvSpPr>
            <p:spPr>
              <a:xfrm>
                <a:off x="4455675" y="3979125"/>
                <a:ext cx="36725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1442" fill="none" extrusionOk="0">
                    <a:moveTo>
                      <a:pt x="1" y="0"/>
                    </a:moveTo>
                    <a:lnTo>
                      <a:pt x="1468" y="0"/>
                    </a:lnTo>
                    <a:lnTo>
                      <a:pt x="1468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3"/>
              <p:cNvSpPr/>
              <p:nvPr/>
            </p:nvSpPr>
            <p:spPr>
              <a:xfrm>
                <a:off x="4542400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3"/>
              <p:cNvSpPr/>
              <p:nvPr/>
            </p:nvSpPr>
            <p:spPr>
              <a:xfrm>
                <a:off x="462912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3"/>
              <p:cNvSpPr/>
              <p:nvPr/>
            </p:nvSpPr>
            <p:spPr>
              <a:xfrm>
                <a:off x="4716700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0" y="0"/>
                    </a:moveTo>
                    <a:lnTo>
                      <a:pt x="1501" y="0"/>
                    </a:lnTo>
                    <a:lnTo>
                      <a:pt x="1501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3"/>
              <p:cNvSpPr/>
              <p:nvPr/>
            </p:nvSpPr>
            <p:spPr>
              <a:xfrm>
                <a:off x="4803425" y="3979125"/>
                <a:ext cx="37550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1442" fill="none" extrusionOk="0">
                    <a:moveTo>
                      <a:pt x="1" y="0"/>
                    </a:moveTo>
                    <a:lnTo>
                      <a:pt x="1502" y="0"/>
                    </a:lnTo>
                    <a:lnTo>
                      <a:pt x="1502" y="11442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4" name="Google Shape;434;p33"/>
          <p:cNvGrpSpPr/>
          <p:nvPr/>
        </p:nvGrpSpPr>
        <p:grpSpPr>
          <a:xfrm>
            <a:off x="3300105" y="2374976"/>
            <a:ext cx="1115622" cy="2704509"/>
            <a:chOff x="7678150" y="1680600"/>
            <a:chExt cx="1362675" cy="3301000"/>
          </a:xfrm>
        </p:grpSpPr>
        <p:grpSp>
          <p:nvGrpSpPr>
            <p:cNvPr id="435" name="Google Shape;435;p33"/>
            <p:cNvGrpSpPr/>
            <p:nvPr/>
          </p:nvGrpSpPr>
          <p:grpSpPr>
            <a:xfrm>
              <a:off x="7678150" y="1680600"/>
              <a:ext cx="1362675" cy="3301000"/>
              <a:chOff x="7678150" y="1833000"/>
              <a:chExt cx="1362675" cy="3301000"/>
            </a:xfrm>
          </p:grpSpPr>
          <p:grpSp>
            <p:nvGrpSpPr>
              <p:cNvPr id="436" name="Google Shape;436;p33"/>
              <p:cNvGrpSpPr/>
              <p:nvPr/>
            </p:nvGrpSpPr>
            <p:grpSpPr>
              <a:xfrm flipH="1">
                <a:off x="7678150" y="1833000"/>
                <a:ext cx="1362675" cy="3301000"/>
                <a:chOff x="1392825" y="1833000"/>
                <a:chExt cx="1362675" cy="3301000"/>
              </a:xfrm>
            </p:grpSpPr>
            <p:sp>
              <p:nvSpPr>
                <p:cNvPr id="437" name="Google Shape;437;p33"/>
                <p:cNvSpPr/>
                <p:nvPr/>
              </p:nvSpPr>
              <p:spPr>
                <a:xfrm>
                  <a:off x="2290975" y="2292425"/>
                  <a:ext cx="198500" cy="22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0" h="8969" extrusionOk="0">
                      <a:moveTo>
                        <a:pt x="2582" y="0"/>
                      </a:moveTo>
                      <a:cubicBezTo>
                        <a:pt x="2489" y="0"/>
                        <a:pt x="2395" y="7"/>
                        <a:pt x="2302" y="20"/>
                      </a:cubicBezTo>
                      <a:cubicBezTo>
                        <a:pt x="2302" y="20"/>
                        <a:pt x="401" y="954"/>
                        <a:pt x="301" y="1855"/>
                      </a:cubicBezTo>
                      <a:cubicBezTo>
                        <a:pt x="201" y="2755"/>
                        <a:pt x="0" y="5958"/>
                        <a:pt x="1001" y="6858"/>
                      </a:cubicBezTo>
                      <a:cubicBezTo>
                        <a:pt x="2002" y="7726"/>
                        <a:pt x="3703" y="8460"/>
                        <a:pt x="4837" y="8860"/>
                      </a:cubicBezTo>
                      <a:cubicBezTo>
                        <a:pt x="5050" y="8937"/>
                        <a:pt x="5297" y="8969"/>
                        <a:pt x="5557" y="8969"/>
                      </a:cubicBezTo>
                      <a:cubicBezTo>
                        <a:pt x="6638" y="8969"/>
                        <a:pt x="7939" y="8426"/>
                        <a:pt x="7939" y="8426"/>
                      </a:cubicBezTo>
                      <a:lnTo>
                        <a:pt x="5438" y="2522"/>
                      </a:lnTo>
                      <a:cubicBezTo>
                        <a:pt x="4871" y="1721"/>
                        <a:pt x="4270" y="988"/>
                        <a:pt x="3636" y="320"/>
                      </a:cubicBezTo>
                      <a:cubicBezTo>
                        <a:pt x="3316" y="107"/>
                        <a:pt x="2953" y="0"/>
                        <a:pt x="258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33"/>
                <p:cNvSpPr/>
                <p:nvPr/>
              </p:nvSpPr>
              <p:spPr>
                <a:xfrm>
                  <a:off x="1821475" y="2172825"/>
                  <a:ext cx="283550" cy="28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2" h="11343" extrusionOk="0">
                      <a:moveTo>
                        <a:pt x="9741" y="1"/>
                      </a:moveTo>
                      <a:cubicBezTo>
                        <a:pt x="9741" y="1"/>
                        <a:pt x="3536" y="6138"/>
                        <a:pt x="2235" y="6138"/>
                      </a:cubicBezTo>
                      <a:cubicBezTo>
                        <a:pt x="2094" y="6130"/>
                        <a:pt x="1954" y="6126"/>
                        <a:pt x="1816" y="6126"/>
                      </a:cubicBezTo>
                      <a:cubicBezTo>
                        <a:pt x="1401" y="6126"/>
                        <a:pt x="1001" y="6163"/>
                        <a:pt x="601" y="6239"/>
                      </a:cubicBezTo>
                      <a:lnTo>
                        <a:pt x="0" y="10742"/>
                      </a:lnTo>
                      <a:lnTo>
                        <a:pt x="11342" y="11342"/>
                      </a:lnTo>
                      <a:lnTo>
                        <a:pt x="11342" y="7640"/>
                      </a:lnTo>
                      <a:lnTo>
                        <a:pt x="974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0850" cap="flat" cmpd="sng">
                  <a:solidFill>
                    <a:schemeClr val="dk1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39" name="Google Shape;439;p33"/>
                <p:cNvGrpSpPr/>
                <p:nvPr/>
              </p:nvGrpSpPr>
              <p:grpSpPr>
                <a:xfrm>
                  <a:off x="1392825" y="1833000"/>
                  <a:ext cx="1362675" cy="3301000"/>
                  <a:chOff x="1392825" y="1833000"/>
                  <a:chExt cx="1362675" cy="3301000"/>
                </a:xfrm>
              </p:grpSpPr>
              <p:sp>
                <p:nvSpPr>
                  <p:cNvPr id="440" name="Google Shape;440;p33"/>
                  <p:cNvSpPr/>
                  <p:nvPr/>
                </p:nvSpPr>
                <p:spPr>
                  <a:xfrm>
                    <a:off x="2229275" y="2851650"/>
                    <a:ext cx="178475" cy="64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39" h="25696" extrusionOk="0">
                        <a:moveTo>
                          <a:pt x="0" y="1"/>
                        </a:moveTo>
                        <a:cubicBezTo>
                          <a:pt x="0" y="1"/>
                          <a:pt x="1635" y="25552"/>
                          <a:pt x="2502" y="25686"/>
                        </a:cubicBezTo>
                        <a:cubicBezTo>
                          <a:pt x="2558" y="25692"/>
                          <a:pt x="2618" y="25696"/>
                          <a:pt x="2683" y="25696"/>
                        </a:cubicBezTo>
                        <a:cubicBezTo>
                          <a:pt x="3586" y="25696"/>
                          <a:pt x="5302" y="25002"/>
                          <a:pt x="6204" y="22450"/>
                        </a:cubicBezTo>
                        <a:cubicBezTo>
                          <a:pt x="7138" y="19681"/>
                          <a:pt x="4770" y="1902"/>
                          <a:pt x="4770" y="1902"/>
                        </a:cubicBez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1" name="Google Shape;441;p33"/>
                  <p:cNvSpPr/>
                  <p:nvPr/>
                </p:nvSpPr>
                <p:spPr>
                  <a:xfrm>
                    <a:off x="2323500" y="2132800"/>
                    <a:ext cx="37550" cy="191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2" h="7640" extrusionOk="0">
                        <a:moveTo>
                          <a:pt x="601" y="1"/>
                        </a:moveTo>
                        <a:lnTo>
                          <a:pt x="0" y="7639"/>
                        </a:lnTo>
                        <a:lnTo>
                          <a:pt x="1501" y="7139"/>
                        </a:lnTo>
                        <a:lnTo>
                          <a:pt x="120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" name="Google Shape;442;p33"/>
                  <p:cNvSpPr/>
                  <p:nvPr/>
                </p:nvSpPr>
                <p:spPr>
                  <a:xfrm>
                    <a:off x="2275975" y="2292550"/>
                    <a:ext cx="120100" cy="171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4" h="6876" extrusionOk="0">
                        <a:moveTo>
                          <a:pt x="3016" y="0"/>
                        </a:moveTo>
                        <a:cubicBezTo>
                          <a:pt x="2972" y="0"/>
                          <a:pt x="2933" y="5"/>
                          <a:pt x="2902" y="15"/>
                        </a:cubicBezTo>
                        <a:cubicBezTo>
                          <a:pt x="2902" y="15"/>
                          <a:pt x="1201" y="115"/>
                          <a:pt x="600" y="1249"/>
                        </a:cubicBezTo>
                        <a:cubicBezTo>
                          <a:pt x="0" y="2350"/>
                          <a:pt x="600" y="6253"/>
                          <a:pt x="801" y="6653"/>
                        </a:cubicBezTo>
                        <a:cubicBezTo>
                          <a:pt x="866" y="6795"/>
                          <a:pt x="1229" y="6876"/>
                          <a:pt x="1703" y="6876"/>
                        </a:cubicBezTo>
                        <a:cubicBezTo>
                          <a:pt x="2682" y="6876"/>
                          <a:pt x="4133" y="6529"/>
                          <a:pt x="4403" y="5653"/>
                        </a:cubicBezTo>
                        <a:cubicBezTo>
                          <a:pt x="4803" y="4352"/>
                          <a:pt x="4203" y="349"/>
                          <a:pt x="4203" y="349"/>
                        </a:cubicBezTo>
                        <a:cubicBezTo>
                          <a:pt x="4203" y="349"/>
                          <a:pt x="3399" y="0"/>
                          <a:pt x="3016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" name="Google Shape;443;p33"/>
                  <p:cNvSpPr/>
                  <p:nvPr/>
                </p:nvSpPr>
                <p:spPr>
                  <a:xfrm>
                    <a:off x="2389375" y="2477550"/>
                    <a:ext cx="366125" cy="528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45" h="21123" extrusionOk="0">
                        <a:moveTo>
                          <a:pt x="3536" y="1"/>
                        </a:moveTo>
                        <a:cubicBezTo>
                          <a:pt x="2949" y="1"/>
                          <a:pt x="2365" y="85"/>
                          <a:pt x="1802" y="254"/>
                        </a:cubicBezTo>
                        <a:cubicBezTo>
                          <a:pt x="1" y="754"/>
                          <a:pt x="1" y="2656"/>
                          <a:pt x="1" y="2656"/>
                        </a:cubicBezTo>
                        <a:lnTo>
                          <a:pt x="1302" y="7492"/>
                        </a:lnTo>
                        <a:cubicBezTo>
                          <a:pt x="1302" y="7492"/>
                          <a:pt x="5838" y="12696"/>
                          <a:pt x="8040" y="16132"/>
                        </a:cubicBezTo>
                        <a:cubicBezTo>
                          <a:pt x="9824" y="18890"/>
                          <a:pt x="11412" y="21122"/>
                          <a:pt x="12429" y="21122"/>
                        </a:cubicBezTo>
                        <a:cubicBezTo>
                          <a:pt x="12666" y="21122"/>
                          <a:pt x="12873" y="21001"/>
                          <a:pt x="13043" y="20735"/>
                        </a:cubicBezTo>
                        <a:cubicBezTo>
                          <a:pt x="13944" y="19334"/>
                          <a:pt x="14644" y="14931"/>
                          <a:pt x="13944" y="14197"/>
                        </a:cubicBezTo>
                        <a:cubicBezTo>
                          <a:pt x="13243" y="13497"/>
                          <a:pt x="4904" y="154"/>
                          <a:pt x="4904" y="154"/>
                        </a:cubicBezTo>
                        <a:cubicBezTo>
                          <a:pt x="4452" y="52"/>
                          <a:pt x="3993" y="1"/>
                          <a:pt x="353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" name="Google Shape;444;p33"/>
                  <p:cNvSpPr/>
                  <p:nvPr/>
                </p:nvSpPr>
                <p:spPr>
                  <a:xfrm>
                    <a:off x="2058300" y="2037725"/>
                    <a:ext cx="145125" cy="316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5" h="12668" extrusionOk="0">
                        <a:moveTo>
                          <a:pt x="2403" y="1"/>
                        </a:moveTo>
                        <a:lnTo>
                          <a:pt x="1" y="2102"/>
                        </a:lnTo>
                        <a:cubicBezTo>
                          <a:pt x="1" y="2102"/>
                          <a:pt x="601" y="4704"/>
                          <a:pt x="801" y="6205"/>
                        </a:cubicBezTo>
                        <a:cubicBezTo>
                          <a:pt x="968" y="7706"/>
                          <a:pt x="2369" y="12243"/>
                          <a:pt x="2803" y="12543"/>
                        </a:cubicBezTo>
                        <a:cubicBezTo>
                          <a:pt x="2920" y="12631"/>
                          <a:pt x="3140" y="12668"/>
                          <a:pt x="3406" y="12668"/>
                        </a:cubicBezTo>
                        <a:cubicBezTo>
                          <a:pt x="4047" y="12668"/>
                          <a:pt x="4951" y="12455"/>
                          <a:pt x="5305" y="12243"/>
                        </a:cubicBezTo>
                        <a:cubicBezTo>
                          <a:pt x="5805" y="11943"/>
                          <a:pt x="5205" y="9508"/>
                          <a:pt x="5205" y="9508"/>
                        </a:cubicBezTo>
                        <a:lnTo>
                          <a:pt x="4104" y="6706"/>
                        </a:lnTo>
                        <a:cubicBezTo>
                          <a:pt x="4104" y="6706"/>
                          <a:pt x="5305" y="4604"/>
                          <a:pt x="5505" y="4004"/>
                        </a:cubicBezTo>
                        <a:cubicBezTo>
                          <a:pt x="5705" y="3403"/>
                          <a:pt x="4004" y="3003"/>
                          <a:pt x="3403" y="2603"/>
                        </a:cubicBezTo>
                        <a:cubicBezTo>
                          <a:pt x="2803" y="2202"/>
                          <a:pt x="3303" y="2202"/>
                          <a:pt x="3303" y="1702"/>
                        </a:cubicBezTo>
                        <a:cubicBezTo>
                          <a:pt x="3303" y="1202"/>
                          <a:pt x="2403" y="1"/>
                          <a:pt x="2403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" name="Google Shape;445;p33"/>
                  <p:cNvSpPr/>
                  <p:nvPr/>
                </p:nvSpPr>
                <p:spPr>
                  <a:xfrm>
                    <a:off x="1723900" y="2034400"/>
                    <a:ext cx="506225" cy="36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49" h="14577" extrusionOk="0">
                        <a:moveTo>
                          <a:pt x="16145" y="0"/>
                        </a:moveTo>
                        <a:lnTo>
                          <a:pt x="401" y="5538"/>
                        </a:lnTo>
                        <a:lnTo>
                          <a:pt x="1" y="6739"/>
                        </a:lnTo>
                        <a:cubicBezTo>
                          <a:pt x="1" y="6739"/>
                          <a:pt x="2302" y="11742"/>
                          <a:pt x="2803" y="12376"/>
                        </a:cubicBezTo>
                        <a:cubicBezTo>
                          <a:pt x="3303" y="12976"/>
                          <a:pt x="3903" y="13777"/>
                          <a:pt x="6739" y="13777"/>
                        </a:cubicBezTo>
                        <a:cubicBezTo>
                          <a:pt x="9541" y="13777"/>
                          <a:pt x="11642" y="12076"/>
                          <a:pt x="11942" y="11075"/>
                        </a:cubicBezTo>
                        <a:cubicBezTo>
                          <a:pt x="12243" y="10041"/>
                          <a:pt x="12376" y="8440"/>
                          <a:pt x="12543" y="7539"/>
                        </a:cubicBezTo>
                        <a:cubicBezTo>
                          <a:pt x="12601" y="7278"/>
                          <a:pt x="12701" y="7185"/>
                          <a:pt x="12814" y="7185"/>
                        </a:cubicBezTo>
                        <a:cubicBezTo>
                          <a:pt x="13091" y="7185"/>
                          <a:pt x="13444" y="7739"/>
                          <a:pt x="13444" y="7739"/>
                        </a:cubicBezTo>
                        <a:cubicBezTo>
                          <a:pt x="13444" y="7739"/>
                          <a:pt x="14344" y="13577"/>
                          <a:pt x="14945" y="14277"/>
                        </a:cubicBezTo>
                        <a:cubicBezTo>
                          <a:pt x="15136" y="14479"/>
                          <a:pt x="15644" y="14577"/>
                          <a:pt x="16268" y="14577"/>
                        </a:cubicBezTo>
                        <a:cubicBezTo>
                          <a:pt x="17708" y="14577"/>
                          <a:pt x="19762" y="14054"/>
                          <a:pt x="19948" y="13076"/>
                        </a:cubicBezTo>
                        <a:cubicBezTo>
                          <a:pt x="20248" y="11675"/>
                          <a:pt x="18347" y="9240"/>
                          <a:pt x="18347" y="9240"/>
                        </a:cubicBezTo>
                        <a:lnTo>
                          <a:pt x="17947" y="8840"/>
                        </a:lnTo>
                        <a:lnTo>
                          <a:pt x="17947" y="8840"/>
                        </a:lnTo>
                        <a:cubicBezTo>
                          <a:pt x="17947" y="8840"/>
                          <a:pt x="18199" y="10690"/>
                          <a:pt x="17470" y="10690"/>
                        </a:cubicBezTo>
                        <a:cubicBezTo>
                          <a:pt x="17404" y="10690"/>
                          <a:pt x="17330" y="10675"/>
                          <a:pt x="17246" y="10641"/>
                        </a:cubicBezTo>
                        <a:cubicBezTo>
                          <a:pt x="16246" y="10241"/>
                          <a:pt x="14511" y="5037"/>
                          <a:pt x="14411" y="4737"/>
                        </a:cubicBezTo>
                        <a:cubicBezTo>
                          <a:pt x="14344" y="4103"/>
                          <a:pt x="14411" y="3503"/>
                          <a:pt x="14611" y="2903"/>
                        </a:cubicBezTo>
                        <a:cubicBezTo>
                          <a:pt x="14845" y="2502"/>
                          <a:pt x="15745" y="1401"/>
                          <a:pt x="15945" y="901"/>
                        </a:cubicBezTo>
                        <a:cubicBezTo>
                          <a:pt x="16045" y="634"/>
                          <a:pt x="16112" y="301"/>
                          <a:pt x="1614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" name="Google Shape;446;p33"/>
                  <p:cNvSpPr/>
                  <p:nvPr/>
                </p:nvSpPr>
                <p:spPr>
                  <a:xfrm>
                    <a:off x="1742250" y="2079425"/>
                    <a:ext cx="300250" cy="261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10" h="10443" extrusionOk="0">
                        <a:moveTo>
                          <a:pt x="12009" y="1"/>
                        </a:moveTo>
                        <a:lnTo>
                          <a:pt x="10308" y="735"/>
                        </a:lnTo>
                        <a:cubicBezTo>
                          <a:pt x="10308" y="735"/>
                          <a:pt x="6905" y="6572"/>
                          <a:pt x="4704" y="7740"/>
                        </a:cubicBezTo>
                        <a:cubicBezTo>
                          <a:pt x="4167" y="8028"/>
                          <a:pt x="3627" y="8137"/>
                          <a:pt x="3116" y="8137"/>
                        </a:cubicBezTo>
                        <a:cubicBezTo>
                          <a:pt x="1497" y="8137"/>
                          <a:pt x="167" y="7039"/>
                          <a:pt x="167" y="7039"/>
                        </a:cubicBezTo>
                        <a:lnTo>
                          <a:pt x="167" y="7039"/>
                        </a:lnTo>
                        <a:cubicBezTo>
                          <a:pt x="0" y="7940"/>
                          <a:pt x="234" y="8840"/>
                          <a:pt x="768" y="9541"/>
                        </a:cubicBezTo>
                        <a:cubicBezTo>
                          <a:pt x="1204" y="10074"/>
                          <a:pt x="2164" y="10443"/>
                          <a:pt x="3391" y="10443"/>
                        </a:cubicBezTo>
                        <a:cubicBezTo>
                          <a:pt x="4697" y="10443"/>
                          <a:pt x="6306" y="10024"/>
                          <a:pt x="7906" y="8940"/>
                        </a:cubicBezTo>
                        <a:cubicBezTo>
                          <a:pt x="11008" y="6839"/>
                          <a:pt x="11008" y="3837"/>
                          <a:pt x="11309" y="2936"/>
                        </a:cubicBezTo>
                        <a:cubicBezTo>
                          <a:pt x="11609" y="2036"/>
                          <a:pt x="12009" y="1"/>
                          <a:pt x="120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" name="Google Shape;447;p33"/>
                  <p:cNvSpPr/>
                  <p:nvPr/>
                </p:nvSpPr>
                <p:spPr>
                  <a:xfrm>
                    <a:off x="1671375" y="1833000"/>
                    <a:ext cx="521225" cy="384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9" h="15396" extrusionOk="0">
                        <a:moveTo>
                          <a:pt x="9796" y="1"/>
                        </a:moveTo>
                        <a:cubicBezTo>
                          <a:pt x="8838" y="1"/>
                          <a:pt x="7831" y="151"/>
                          <a:pt x="6805" y="451"/>
                        </a:cubicBezTo>
                        <a:cubicBezTo>
                          <a:pt x="4103" y="1252"/>
                          <a:pt x="3302" y="2052"/>
                          <a:pt x="3302" y="2052"/>
                        </a:cubicBezTo>
                        <a:cubicBezTo>
                          <a:pt x="3302" y="2052"/>
                          <a:pt x="400" y="3753"/>
                          <a:pt x="200" y="7156"/>
                        </a:cubicBezTo>
                        <a:cubicBezTo>
                          <a:pt x="0" y="10592"/>
                          <a:pt x="1701" y="13294"/>
                          <a:pt x="1701" y="13994"/>
                        </a:cubicBezTo>
                        <a:cubicBezTo>
                          <a:pt x="1668" y="14494"/>
                          <a:pt x="1535" y="14961"/>
                          <a:pt x="1268" y="15395"/>
                        </a:cubicBezTo>
                        <a:cubicBezTo>
                          <a:pt x="1268" y="15395"/>
                          <a:pt x="19881" y="8190"/>
                          <a:pt x="20381" y="8090"/>
                        </a:cubicBezTo>
                        <a:cubicBezTo>
                          <a:pt x="20848" y="7990"/>
                          <a:pt x="20081" y="7356"/>
                          <a:pt x="20081" y="7356"/>
                        </a:cubicBezTo>
                        <a:lnTo>
                          <a:pt x="17646" y="7089"/>
                        </a:lnTo>
                        <a:cubicBezTo>
                          <a:pt x="17646" y="7089"/>
                          <a:pt x="15945" y="2586"/>
                          <a:pt x="14043" y="1252"/>
                        </a:cubicBezTo>
                        <a:cubicBezTo>
                          <a:pt x="12855" y="418"/>
                          <a:pt x="11393" y="1"/>
                          <a:pt x="979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" name="Google Shape;448;p33"/>
                  <p:cNvSpPr/>
                  <p:nvPr/>
                </p:nvSpPr>
                <p:spPr>
                  <a:xfrm>
                    <a:off x="2008500" y="2181275"/>
                    <a:ext cx="64000" cy="10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0" h="4168" extrusionOk="0">
                        <a:moveTo>
                          <a:pt x="990" y="1"/>
                        </a:moveTo>
                        <a:cubicBezTo>
                          <a:pt x="283" y="1"/>
                          <a:pt x="0" y="1423"/>
                          <a:pt x="358" y="2765"/>
                        </a:cubicBezTo>
                        <a:cubicBezTo>
                          <a:pt x="711" y="4089"/>
                          <a:pt x="2155" y="4167"/>
                          <a:pt x="2490" y="4167"/>
                        </a:cubicBezTo>
                        <a:cubicBezTo>
                          <a:pt x="2535" y="4167"/>
                          <a:pt x="2560" y="4166"/>
                          <a:pt x="2560" y="4166"/>
                        </a:cubicBezTo>
                        <a:lnTo>
                          <a:pt x="2360" y="2765"/>
                        </a:lnTo>
                        <a:cubicBezTo>
                          <a:pt x="2360" y="2765"/>
                          <a:pt x="2160" y="463"/>
                          <a:pt x="1259" y="63"/>
                        </a:cubicBezTo>
                        <a:cubicBezTo>
                          <a:pt x="1164" y="21"/>
                          <a:pt x="1074" y="1"/>
                          <a:pt x="990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" name="Google Shape;449;p33"/>
                  <p:cNvSpPr/>
                  <p:nvPr/>
                </p:nvSpPr>
                <p:spPr>
                  <a:xfrm>
                    <a:off x="1743925" y="2383450"/>
                    <a:ext cx="399475" cy="110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79" h="4419" extrusionOk="0">
                        <a:moveTo>
                          <a:pt x="7898" y="0"/>
                        </a:moveTo>
                        <a:cubicBezTo>
                          <a:pt x="5898" y="0"/>
                          <a:pt x="4016" y="364"/>
                          <a:pt x="3036" y="916"/>
                        </a:cubicBezTo>
                        <a:cubicBezTo>
                          <a:pt x="1401" y="1816"/>
                          <a:pt x="100" y="3718"/>
                          <a:pt x="100" y="3718"/>
                        </a:cubicBezTo>
                        <a:lnTo>
                          <a:pt x="0" y="4418"/>
                        </a:lnTo>
                        <a:cubicBezTo>
                          <a:pt x="0" y="4418"/>
                          <a:pt x="1301" y="4118"/>
                          <a:pt x="4337" y="3518"/>
                        </a:cubicBezTo>
                        <a:cubicBezTo>
                          <a:pt x="5604" y="3250"/>
                          <a:pt x="7877" y="3173"/>
                          <a:pt x="10080" y="3173"/>
                        </a:cubicBezTo>
                        <a:cubicBezTo>
                          <a:pt x="13094" y="3173"/>
                          <a:pt x="15978" y="3317"/>
                          <a:pt x="15978" y="3317"/>
                        </a:cubicBezTo>
                        <a:cubicBezTo>
                          <a:pt x="15978" y="3317"/>
                          <a:pt x="15878" y="2917"/>
                          <a:pt x="15778" y="2617"/>
                        </a:cubicBezTo>
                        <a:cubicBezTo>
                          <a:pt x="15678" y="2317"/>
                          <a:pt x="14677" y="1383"/>
                          <a:pt x="11642" y="482"/>
                        </a:cubicBezTo>
                        <a:cubicBezTo>
                          <a:pt x="10478" y="146"/>
                          <a:pt x="9164" y="0"/>
                          <a:pt x="789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" name="Google Shape;450;p33"/>
                  <p:cNvSpPr/>
                  <p:nvPr/>
                </p:nvSpPr>
                <p:spPr>
                  <a:xfrm>
                    <a:off x="1392825" y="2614825"/>
                    <a:ext cx="251050" cy="647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42" h="25919" extrusionOk="0">
                        <a:moveTo>
                          <a:pt x="6205" y="0"/>
                        </a:moveTo>
                        <a:lnTo>
                          <a:pt x="5104" y="300"/>
                        </a:lnTo>
                        <a:cubicBezTo>
                          <a:pt x="5104" y="300"/>
                          <a:pt x="3403" y="10241"/>
                          <a:pt x="1702" y="16979"/>
                        </a:cubicBezTo>
                        <a:cubicBezTo>
                          <a:pt x="1" y="23717"/>
                          <a:pt x="501" y="25919"/>
                          <a:pt x="2903" y="25919"/>
                        </a:cubicBezTo>
                        <a:cubicBezTo>
                          <a:pt x="5305" y="25919"/>
                          <a:pt x="10041" y="25285"/>
                          <a:pt x="10041" y="25285"/>
                        </a:cubicBezTo>
                        <a:lnTo>
                          <a:pt x="620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" name="Google Shape;451;p33"/>
                  <p:cNvSpPr/>
                  <p:nvPr/>
                </p:nvSpPr>
                <p:spPr>
                  <a:xfrm>
                    <a:off x="2175050" y="4975675"/>
                    <a:ext cx="360300" cy="158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12" h="6333" extrusionOk="0">
                        <a:moveTo>
                          <a:pt x="7640" y="0"/>
                        </a:moveTo>
                        <a:lnTo>
                          <a:pt x="568" y="434"/>
                        </a:lnTo>
                        <a:cubicBezTo>
                          <a:pt x="568" y="434"/>
                          <a:pt x="1" y="4837"/>
                          <a:pt x="835" y="5671"/>
                        </a:cubicBezTo>
                        <a:cubicBezTo>
                          <a:pt x="1289" y="6126"/>
                          <a:pt x="3009" y="6332"/>
                          <a:pt x="5079" y="6332"/>
                        </a:cubicBezTo>
                        <a:cubicBezTo>
                          <a:pt x="9088" y="6332"/>
                          <a:pt x="14411" y="5557"/>
                          <a:pt x="14411" y="4303"/>
                        </a:cubicBezTo>
                        <a:cubicBezTo>
                          <a:pt x="14411" y="3870"/>
                          <a:pt x="13611" y="3036"/>
                          <a:pt x="11809" y="2636"/>
                        </a:cubicBezTo>
                        <a:cubicBezTo>
                          <a:pt x="9975" y="2202"/>
                          <a:pt x="7640" y="0"/>
                          <a:pt x="764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" name="Google Shape;452;p33"/>
                  <p:cNvSpPr/>
                  <p:nvPr/>
                </p:nvSpPr>
                <p:spPr>
                  <a:xfrm>
                    <a:off x="2185900" y="5059900"/>
                    <a:ext cx="349450" cy="74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978" h="2964" extrusionOk="0">
                        <a:moveTo>
                          <a:pt x="13177" y="0"/>
                        </a:moveTo>
                        <a:cubicBezTo>
                          <a:pt x="11242" y="701"/>
                          <a:pt x="9240" y="1168"/>
                          <a:pt x="7206" y="1335"/>
                        </a:cubicBezTo>
                        <a:cubicBezTo>
                          <a:pt x="6223" y="1458"/>
                          <a:pt x="5235" y="1519"/>
                          <a:pt x="4248" y="1519"/>
                        </a:cubicBezTo>
                        <a:cubicBezTo>
                          <a:pt x="2823" y="1519"/>
                          <a:pt x="1400" y="1391"/>
                          <a:pt x="0" y="1135"/>
                        </a:cubicBezTo>
                        <a:lnTo>
                          <a:pt x="0" y="1135"/>
                        </a:lnTo>
                        <a:cubicBezTo>
                          <a:pt x="0" y="1568"/>
                          <a:pt x="167" y="1968"/>
                          <a:pt x="401" y="2302"/>
                        </a:cubicBezTo>
                        <a:cubicBezTo>
                          <a:pt x="855" y="2757"/>
                          <a:pt x="2575" y="2963"/>
                          <a:pt x="4645" y="2963"/>
                        </a:cubicBezTo>
                        <a:cubicBezTo>
                          <a:pt x="8654" y="2963"/>
                          <a:pt x="13977" y="2188"/>
                          <a:pt x="13977" y="934"/>
                        </a:cubicBezTo>
                        <a:cubicBezTo>
                          <a:pt x="13977" y="701"/>
                          <a:pt x="13710" y="334"/>
                          <a:pt x="1317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33"/>
                  <p:cNvSpPr/>
                  <p:nvPr/>
                </p:nvSpPr>
                <p:spPr>
                  <a:xfrm>
                    <a:off x="1782275" y="4972325"/>
                    <a:ext cx="289400" cy="15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6155" extrusionOk="0">
                        <a:moveTo>
                          <a:pt x="7940" y="1"/>
                        </a:moveTo>
                        <a:cubicBezTo>
                          <a:pt x="7206" y="485"/>
                          <a:pt x="5639" y="621"/>
                          <a:pt x="4114" y="621"/>
                        </a:cubicBezTo>
                        <a:cubicBezTo>
                          <a:pt x="2173" y="621"/>
                          <a:pt x="301" y="401"/>
                          <a:pt x="301" y="401"/>
                        </a:cubicBezTo>
                        <a:lnTo>
                          <a:pt x="301" y="401"/>
                        </a:lnTo>
                        <a:cubicBezTo>
                          <a:pt x="301" y="401"/>
                          <a:pt x="1" y="5938"/>
                          <a:pt x="734" y="6105"/>
                        </a:cubicBezTo>
                        <a:cubicBezTo>
                          <a:pt x="916" y="6140"/>
                          <a:pt x="1359" y="6154"/>
                          <a:pt x="1947" y="6154"/>
                        </a:cubicBezTo>
                        <a:cubicBezTo>
                          <a:pt x="3622" y="6154"/>
                          <a:pt x="6473" y="6037"/>
                          <a:pt x="7806" y="5938"/>
                        </a:cubicBezTo>
                        <a:cubicBezTo>
                          <a:pt x="9607" y="5805"/>
                          <a:pt x="11576" y="5105"/>
                          <a:pt x="11576" y="4004"/>
                        </a:cubicBezTo>
                        <a:cubicBezTo>
                          <a:pt x="11576" y="2903"/>
                          <a:pt x="10708" y="2636"/>
                          <a:pt x="9474" y="2202"/>
                        </a:cubicBezTo>
                        <a:cubicBezTo>
                          <a:pt x="8240" y="1802"/>
                          <a:pt x="7940" y="1"/>
                          <a:pt x="7940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33"/>
                  <p:cNvSpPr/>
                  <p:nvPr/>
                </p:nvSpPr>
                <p:spPr>
                  <a:xfrm>
                    <a:off x="1789775" y="5050725"/>
                    <a:ext cx="281900" cy="75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76" h="3024" extrusionOk="0">
                        <a:moveTo>
                          <a:pt x="11009" y="0"/>
                        </a:moveTo>
                        <a:cubicBezTo>
                          <a:pt x="9141" y="601"/>
                          <a:pt x="7239" y="1001"/>
                          <a:pt x="5305" y="1168"/>
                        </a:cubicBezTo>
                        <a:cubicBezTo>
                          <a:pt x="4670" y="1204"/>
                          <a:pt x="4036" y="1223"/>
                          <a:pt x="3401" y="1223"/>
                        </a:cubicBezTo>
                        <a:cubicBezTo>
                          <a:pt x="2268" y="1223"/>
                          <a:pt x="1134" y="1163"/>
                          <a:pt x="1" y="1035"/>
                        </a:cubicBezTo>
                        <a:lnTo>
                          <a:pt x="1" y="1035"/>
                        </a:lnTo>
                        <a:cubicBezTo>
                          <a:pt x="68" y="2069"/>
                          <a:pt x="168" y="2903"/>
                          <a:pt x="434" y="2969"/>
                        </a:cubicBezTo>
                        <a:cubicBezTo>
                          <a:pt x="625" y="3007"/>
                          <a:pt x="1137" y="3024"/>
                          <a:pt x="1813" y="3024"/>
                        </a:cubicBezTo>
                        <a:cubicBezTo>
                          <a:pt x="3503" y="3024"/>
                          <a:pt x="6220" y="2922"/>
                          <a:pt x="7506" y="2802"/>
                        </a:cubicBezTo>
                        <a:cubicBezTo>
                          <a:pt x="9341" y="2669"/>
                          <a:pt x="11276" y="1969"/>
                          <a:pt x="11276" y="868"/>
                        </a:cubicBezTo>
                        <a:cubicBezTo>
                          <a:pt x="11276" y="568"/>
                          <a:pt x="11175" y="267"/>
                          <a:pt x="110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33"/>
                  <p:cNvSpPr/>
                  <p:nvPr/>
                </p:nvSpPr>
                <p:spPr>
                  <a:xfrm>
                    <a:off x="1683050" y="3218325"/>
                    <a:ext cx="718850" cy="1799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754" h="71963" extrusionOk="0">
                        <a:moveTo>
                          <a:pt x="22712" y="0"/>
                        </a:moveTo>
                        <a:cubicBezTo>
                          <a:pt x="20793" y="0"/>
                          <a:pt x="18158" y="114"/>
                          <a:pt x="17479" y="711"/>
                        </a:cubicBezTo>
                        <a:cubicBezTo>
                          <a:pt x="16378" y="1679"/>
                          <a:pt x="14977" y="5715"/>
                          <a:pt x="12609" y="7383"/>
                        </a:cubicBezTo>
                        <a:cubicBezTo>
                          <a:pt x="10274" y="9050"/>
                          <a:pt x="0" y="10018"/>
                          <a:pt x="0" y="10018"/>
                        </a:cubicBezTo>
                        <a:lnTo>
                          <a:pt x="267" y="14855"/>
                        </a:lnTo>
                        <a:lnTo>
                          <a:pt x="2502" y="28031"/>
                        </a:lnTo>
                        <a:cubicBezTo>
                          <a:pt x="2502" y="28031"/>
                          <a:pt x="2368" y="37037"/>
                          <a:pt x="2368" y="39372"/>
                        </a:cubicBezTo>
                        <a:lnTo>
                          <a:pt x="2368" y="59186"/>
                        </a:lnTo>
                        <a:cubicBezTo>
                          <a:pt x="2368" y="60587"/>
                          <a:pt x="3736" y="71128"/>
                          <a:pt x="3736" y="71128"/>
                        </a:cubicBezTo>
                        <a:cubicBezTo>
                          <a:pt x="3736" y="71128"/>
                          <a:pt x="5704" y="71962"/>
                          <a:pt x="7205" y="71962"/>
                        </a:cubicBezTo>
                        <a:cubicBezTo>
                          <a:pt x="8740" y="71962"/>
                          <a:pt x="12075" y="70561"/>
                          <a:pt x="12075" y="70561"/>
                        </a:cubicBezTo>
                        <a:lnTo>
                          <a:pt x="11909" y="69460"/>
                        </a:lnTo>
                        <a:lnTo>
                          <a:pt x="11075" y="67926"/>
                        </a:lnTo>
                        <a:cubicBezTo>
                          <a:pt x="11075" y="67926"/>
                          <a:pt x="11508" y="51014"/>
                          <a:pt x="11508" y="49513"/>
                        </a:cubicBezTo>
                        <a:cubicBezTo>
                          <a:pt x="11508" y="48012"/>
                          <a:pt x="13310" y="21092"/>
                          <a:pt x="13310" y="21092"/>
                        </a:cubicBezTo>
                        <a:lnTo>
                          <a:pt x="17312" y="37171"/>
                        </a:lnTo>
                        <a:cubicBezTo>
                          <a:pt x="17312" y="37171"/>
                          <a:pt x="18013" y="40807"/>
                          <a:pt x="18013" y="41607"/>
                        </a:cubicBezTo>
                        <a:cubicBezTo>
                          <a:pt x="18013" y="42441"/>
                          <a:pt x="18980" y="54917"/>
                          <a:pt x="18980" y="55617"/>
                        </a:cubicBezTo>
                        <a:cubicBezTo>
                          <a:pt x="18980" y="56318"/>
                          <a:pt x="20114" y="71562"/>
                          <a:pt x="20114" y="71562"/>
                        </a:cubicBezTo>
                        <a:cubicBezTo>
                          <a:pt x="20114" y="71562"/>
                          <a:pt x="22049" y="71829"/>
                          <a:pt x="22750" y="71829"/>
                        </a:cubicBezTo>
                        <a:cubicBezTo>
                          <a:pt x="23417" y="71829"/>
                          <a:pt x="27853" y="70728"/>
                          <a:pt x="27853" y="70728"/>
                        </a:cubicBezTo>
                        <a:lnTo>
                          <a:pt x="27586" y="69327"/>
                        </a:lnTo>
                        <a:lnTo>
                          <a:pt x="26352" y="68360"/>
                        </a:lnTo>
                        <a:cubicBezTo>
                          <a:pt x="26352" y="68360"/>
                          <a:pt x="26486" y="67392"/>
                          <a:pt x="26753" y="65191"/>
                        </a:cubicBezTo>
                        <a:cubicBezTo>
                          <a:pt x="27019" y="62956"/>
                          <a:pt x="27920" y="47812"/>
                          <a:pt x="27920" y="47812"/>
                        </a:cubicBezTo>
                        <a:cubicBezTo>
                          <a:pt x="27920" y="47812"/>
                          <a:pt x="28187" y="43775"/>
                          <a:pt x="28454" y="39339"/>
                        </a:cubicBezTo>
                        <a:cubicBezTo>
                          <a:pt x="28754" y="34902"/>
                          <a:pt x="26886" y="19591"/>
                          <a:pt x="26486" y="15422"/>
                        </a:cubicBezTo>
                        <a:cubicBezTo>
                          <a:pt x="26052" y="11285"/>
                          <a:pt x="24818" y="44"/>
                          <a:pt x="24818" y="44"/>
                        </a:cubicBezTo>
                        <a:cubicBezTo>
                          <a:pt x="24818" y="44"/>
                          <a:pt x="23903" y="0"/>
                          <a:pt x="2271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33"/>
                  <p:cNvSpPr/>
                  <p:nvPr/>
                </p:nvSpPr>
                <p:spPr>
                  <a:xfrm>
                    <a:off x="2185900" y="2466375"/>
                    <a:ext cx="549575" cy="897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3" h="35893" extrusionOk="0">
                        <a:moveTo>
                          <a:pt x="1301" y="0"/>
                        </a:moveTo>
                        <a:cubicBezTo>
                          <a:pt x="1301" y="0"/>
                          <a:pt x="401" y="17780"/>
                          <a:pt x="201" y="21783"/>
                        </a:cubicBezTo>
                        <a:cubicBezTo>
                          <a:pt x="0" y="25786"/>
                          <a:pt x="534" y="35893"/>
                          <a:pt x="534" y="35893"/>
                        </a:cubicBezTo>
                        <a:cubicBezTo>
                          <a:pt x="534" y="35893"/>
                          <a:pt x="6172" y="35626"/>
                          <a:pt x="6172" y="34325"/>
                        </a:cubicBezTo>
                        <a:cubicBezTo>
                          <a:pt x="6172" y="32991"/>
                          <a:pt x="4604" y="17480"/>
                          <a:pt x="4604" y="17480"/>
                        </a:cubicBezTo>
                        <a:lnTo>
                          <a:pt x="4604" y="17480"/>
                        </a:lnTo>
                        <a:cubicBezTo>
                          <a:pt x="4604" y="17480"/>
                          <a:pt x="11642" y="21883"/>
                          <a:pt x="13143" y="22483"/>
                        </a:cubicBezTo>
                        <a:cubicBezTo>
                          <a:pt x="14155" y="22888"/>
                          <a:pt x="16805" y="23566"/>
                          <a:pt x="18741" y="23566"/>
                        </a:cubicBezTo>
                        <a:cubicBezTo>
                          <a:pt x="19676" y="23566"/>
                          <a:pt x="20445" y="23407"/>
                          <a:pt x="20782" y="22984"/>
                        </a:cubicBezTo>
                        <a:cubicBezTo>
                          <a:pt x="21783" y="21683"/>
                          <a:pt x="21983" y="19381"/>
                          <a:pt x="21082" y="17380"/>
                        </a:cubicBezTo>
                        <a:cubicBezTo>
                          <a:pt x="20182" y="15378"/>
                          <a:pt x="6805" y="5037"/>
                          <a:pt x="5504" y="3203"/>
                        </a:cubicBezTo>
                        <a:cubicBezTo>
                          <a:pt x="4203" y="1401"/>
                          <a:pt x="1301" y="0"/>
                          <a:pt x="130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33"/>
                  <p:cNvSpPr/>
                  <p:nvPr/>
                </p:nvSpPr>
                <p:spPr>
                  <a:xfrm>
                    <a:off x="1513750" y="2460425"/>
                    <a:ext cx="764750" cy="1117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90" h="44694" extrusionOk="0">
                        <a:moveTo>
                          <a:pt x="19842" y="0"/>
                        </a:moveTo>
                        <a:cubicBezTo>
                          <a:pt x="16616" y="0"/>
                          <a:pt x="12505" y="263"/>
                          <a:pt x="9207" y="1339"/>
                        </a:cubicBezTo>
                        <a:cubicBezTo>
                          <a:pt x="9207" y="1339"/>
                          <a:pt x="1" y="5476"/>
                          <a:pt x="1" y="6276"/>
                        </a:cubicBezTo>
                        <a:cubicBezTo>
                          <a:pt x="1" y="7077"/>
                          <a:pt x="5004" y="40401"/>
                          <a:pt x="6805" y="41902"/>
                        </a:cubicBezTo>
                        <a:cubicBezTo>
                          <a:pt x="8340" y="43157"/>
                          <a:pt x="10412" y="44693"/>
                          <a:pt x="14680" y="44693"/>
                        </a:cubicBezTo>
                        <a:cubicBezTo>
                          <a:pt x="15514" y="44693"/>
                          <a:pt x="16432" y="44634"/>
                          <a:pt x="17446" y="44503"/>
                        </a:cubicBezTo>
                        <a:cubicBezTo>
                          <a:pt x="23684" y="43703"/>
                          <a:pt x="27987" y="41701"/>
                          <a:pt x="29288" y="37398"/>
                        </a:cubicBezTo>
                        <a:cubicBezTo>
                          <a:pt x="30589" y="33062"/>
                          <a:pt x="28988" y="15183"/>
                          <a:pt x="29388" y="9679"/>
                        </a:cubicBezTo>
                        <a:cubicBezTo>
                          <a:pt x="29655" y="6610"/>
                          <a:pt x="29688" y="3507"/>
                          <a:pt x="29488" y="439"/>
                        </a:cubicBezTo>
                        <a:lnTo>
                          <a:pt x="25185" y="238"/>
                        </a:lnTo>
                        <a:cubicBezTo>
                          <a:pt x="25185" y="238"/>
                          <a:pt x="22915" y="0"/>
                          <a:pt x="1984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33"/>
                  <p:cNvSpPr/>
                  <p:nvPr/>
                </p:nvSpPr>
                <p:spPr>
                  <a:xfrm>
                    <a:off x="1636350" y="2772425"/>
                    <a:ext cx="517050" cy="105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82" h="4237" extrusionOk="0">
                        <a:moveTo>
                          <a:pt x="20481" y="1"/>
                        </a:moveTo>
                        <a:lnTo>
                          <a:pt x="0" y="1301"/>
                        </a:lnTo>
                        <a:lnTo>
                          <a:pt x="200" y="4237"/>
                        </a:lnTo>
                        <a:lnTo>
                          <a:pt x="20682" y="2803"/>
                        </a:lnTo>
                        <a:lnTo>
                          <a:pt x="20481" y="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33"/>
                  <p:cNvSpPr/>
                  <p:nvPr/>
                </p:nvSpPr>
                <p:spPr>
                  <a:xfrm>
                    <a:off x="1676375" y="3065975"/>
                    <a:ext cx="479525" cy="12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181" h="4938" extrusionOk="0">
                        <a:moveTo>
                          <a:pt x="18980" y="0"/>
                        </a:moveTo>
                        <a:lnTo>
                          <a:pt x="0" y="1601"/>
                        </a:lnTo>
                        <a:lnTo>
                          <a:pt x="601" y="4937"/>
                        </a:lnTo>
                        <a:lnTo>
                          <a:pt x="19181" y="3436"/>
                        </a:lnTo>
                        <a:lnTo>
                          <a:pt x="1898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60" name="Google Shape;460;p33"/>
              <p:cNvSpPr/>
              <p:nvPr/>
            </p:nvSpPr>
            <p:spPr>
              <a:xfrm flipH="1">
                <a:off x="8846900" y="3083475"/>
                <a:ext cx="675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3337" fill="none" extrusionOk="0">
                    <a:moveTo>
                      <a:pt x="2703" y="1"/>
                    </a:moveTo>
                    <a:lnTo>
                      <a:pt x="1" y="3337"/>
                    </a:lnTo>
                  </a:path>
                </a:pathLst>
              </a:custGeom>
              <a:noFill/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1" name="Google Shape;461;p33"/>
            <p:cNvSpPr/>
            <p:nvPr/>
          </p:nvSpPr>
          <p:spPr>
            <a:xfrm flipH="1">
              <a:off x="7950375" y="2091275"/>
              <a:ext cx="165875" cy="237725"/>
            </a:xfrm>
            <a:custGeom>
              <a:avLst/>
              <a:gdLst/>
              <a:ahLst/>
              <a:cxnLst/>
              <a:rect l="l" t="t" r="r" b="b"/>
              <a:pathLst>
                <a:path w="6635" h="9509" extrusionOk="0">
                  <a:moveTo>
                    <a:pt x="1268" y="0"/>
                  </a:moveTo>
                  <a:cubicBezTo>
                    <a:pt x="766" y="0"/>
                    <a:pt x="0" y="1612"/>
                    <a:pt x="196" y="2070"/>
                  </a:cubicBezTo>
                  <a:cubicBezTo>
                    <a:pt x="397" y="2571"/>
                    <a:pt x="1597" y="3104"/>
                    <a:pt x="1597" y="3104"/>
                  </a:cubicBezTo>
                  <a:cubicBezTo>
                    <a:pt x="1331" y="4205"/>
                    <a:pt x="1264" y="5373"/>
                    <a:pt x="1397" y="6507"/>
                  </a:cubicBezTo>
                  <a:cubicBezTo>
                    <a:pt x="1698" y="8008"/>
                    <a:pt x="2598" y="8408"/>
                    <a:pt x="2598" y="8408"/>
                  </a:cubicBezTo>
                  <a:lnTo>
                    <a:pt x="6634" y="9509"/>
                  </a:lnTo>
                  <a:cubicBezTo>
                    <a:pt x="5934" y="8108"/>
                    <a:pt x="5367" y="6674"/>
                    <a:pt x="4933" y="5206"/>
                  </a:cubicBezTo>
                  <a:cubicBezTo>
                    <a:pt x="4500" y="3605"/>
                    <a:pt x="4299" y="2604"/>
                    <a:pt x="3199" y="2070"/>
                  </a:cubicBezTo>
                  <a:cubicBezTo>
                    <a:pt x="2098" y="1570"/>
                    <a:pt x="1798" y="69"/>
                    <a:pt x="1297" y="2"/>
                  </a:cubicBezTo>
                  <a:cubicBezTo>
                    <a:pt x="1287" y="1"/>
                    <a:pt x="1278" y="0"/>
                    <a:pt x="1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 flipH="1">
              <a:off x="7946675" y="2089650"/>
              <a:ext cx="165975" cy="239350"/>
            </a:xfrm>
            <a:custGeom>
              <a:avLst/>
              <a:gdLst/>
              <a:ahLst/>
              <a:cxnLst/>
              <a:rect l="l" t="t" r="r" b="b"/>
              <a:pathLst>
                <a:path w="6639" h="9574" fill="none" extrusionOk="0">
                  <a:moveTo>
                    <a:pt x="6638" y="9574"/>
                  </a:moveTo>
                  <a:cubicBezTo>
                    <a:pt x="5938" y="8173"/>
                    <a:pt x="5371" y="6739"/>
                    <a:pt x="4937" y="5271"/>
                  </a:cubicBezTo>
                  <a:cubicBezTo>
                    <a:pt x="4504" y="3670"/>
                    <a:pt x="4303" y="2669"/>
                    <a:pt x="3203" y="2135"/>
                  </a:cubicBezTo>
                  <a:cubicBezTo>
                    <a:pt x="2102" y="1635"/>
                    <a:pt x="1802" y="134"/>
                    <a:pt x="1301" y="67"/>
                  </a:cubicBezTo>
                  <a:cubicBezTo>
                    <a:pt x="801" y="0"/>
                    <a:pt x="0" y="1668"/>
                    <a:pt x="200" y="2135"/>
                  </a:cubicBezTo>
                  <a:cubicBezTo>
                    <a:pt x="401" y="2636"/>
                    <a:pt x="1601" y="3169"/>
                    <a:pt x="1601" y="3169"/>
                  </a:cubicBezTo>
                  <a:cubicBezTo>
                    <a:pt x="1335" y="4270"/>
                    <a:pt x="1268" y="5438"/>
                    <a:pt x="1401" y="6572"/>
                  </a:cubicBezTo>
                  <a:cubicBezTo>
                    <a:pt x="1702" y="8073"/>
                    <a:pt x="2602" y="8473"/>
                    <a:pt x="2602" y="8473"/>
                  </a:cubicBezTo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63" name="Google Shape;463;p33"/>
          <p:cNvCxnSpPr/>
          <p:nvPr/>
        </p:nvCxnSpPr>
        <p:spPr>
          <a:xfrm>
            <a:off x="2890538" y="5079475"/>
            <a:ext cx="179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33"/>
          <p:cNvCxnSpPr/>
          <p:nvPr/>
        </p:nvCxnSpPr>
        <p:spPr>
          <a:xfrm>
            <a:off x="8772525" y="1228725"/>
            <a:ext cx="0" cy="2952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9"/>
          <p:cNvSpPr txBox="1">
            <a:spLocks noGrp="1"/>
          </p:cNvSpPr>
          <p:nvPr>
            <p:ph type="title"/>
          </p:nvPr>
        </p:nvSpPr>
        <p:spPr>
          <a:xfrm>
            <a:off x="720000" y="124017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Nossa ideia</a:t>
            </a:r>
            <a:endParaRPr dirty="0"/>
          </a:p>
        </p:txBody>
      </p:sp>
      <p:sp>
        <p:nvSpPr>
          <p:cNvPr id="864" name="Google Shape;864;p39"/>
          <p:cNvSpPr txBox="1">
            <a:spLocks noGrp="1"/>
          </p:cNvSpPr>
          <p:nvPr>
            <p:ph type="subTitle" idx="1"/>
          </p:nvPr>
        </p:nvSpPr>
        <p:spPr>
          <a:xfrm>
            <a:off x="2013098" y="2278261"/>
            <a:ext cx="5117804" cy="15665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Aplicação com componentes direcionados à secção de gestão de armazém (stocks) e gestão de fabricação de produtos.</a:t>
            </a:r>
          </a:p>
        </p:txBody>
      </p:sp>
      <p:cxnSp>
        <p:nvCxnSpPr>
          <p:cNvPr id="865" name="Google Shape;865;p39"/>
          <p:cNvCxnSpPr/>
          <p:nvPr/>
        </p:nvCxnSpPr>
        <p:spPr>
          <a:xfrm>
            <a:off x="15811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6" name="Google Shape;866;p39"/>
          <p:cNvCxnSpPr/>
          <p:nvPr/>
        </p:nvCxnSpPr>
        <p:spPr>
          <a:xfrm>
            <a:off x="75628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8" name="Google Shape;1378;p55"/>
          <p:cNvCxnSpPr>
            <a:cxnSpLocks/>
            <a:stCxn id="1379" idx="2"/>
            <a:endCxn id="1380" idx="0"/>
          </p:cNvCxnSpPr>
          <p:nvPr/>
        </p:nvCxnSpPr>
        <p:spPr>
          <a:xfrm rot="5400000">
            <a:off x="3455076" y="2304774"/>
            <a:ext cx="1308799" cy="92505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1" name="Google Shape;1381;p55"/>
          <p:cNvCxnSpPr>
            <a:cxnSpLocks/>
            <a:stCxn id="1382" idx="0"/>
            <a:endCxn id="1379" idx="2"/>
          </p:cNvCxnSpPr>
          <p:nvPr/>
        </p:nvCxnSpPr>
        <p:spPr>
          <a:xfrm rot="5400000" flipH="1" flipV="1">
            <a:off x="2609825" y="1459525"/>
            <a:ext cx="1308800" cy="261555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3" name="Google Shape;1383;p55"/>
          <p:cNvCxnSpPr>
            <a:cxnSpLocks/>
            <a:stCxn id="1379" idx="2"/>
            <a:endCxn id="1384" idx="0"/>
          </p:cNvCxnSpPr>
          <p:nvPr/>
        </p:nvCxnSpPr>
        <p:spPr>
          <a:xfrm rot="16200000" flipH="1">
            <a:off x="5225375" y="1459525"/>
            <a:ext cx="1308800" cy="261555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5" name="Google Shape;1385;p55"/>
          <p:cNvCxnSpPr>
            <a:cxnSpLocks/>
            <a:stCxn id="1386" idx="0"/>
            <a:endCxn id="1379" idx="2"/>
          </p:cNvCxnSpPr>
          <p:nvPr/>
        </p:nvCxnSpPr>
        <p:spPr>
          <a:xfrm rot="16200000" flipV="1">
            <a:off x="4380125" y="2304775"/>
            <a:ext cx="1308800" cy="92505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379" name="Google Shape;1379;p55"/>
          <p:cNvSpPr txBox="1"/>
          <p:nvPr/>
        </p:nvSpPr>
        <p:spPr>
          <a:xfrm>
            <a:off x="1187400" y="1399200"/>
            <a:ext cx="6769200" cy="713700"/>
          </a:xfrm>
          <a:prstGeom prst="rect">
            <a:avLst/>
          </a:prstGeom>
          <a:solidFill>
            <a:srgbClr val="E94444">
              <a:alpha val="19550"/>
            </a:srgbClr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</a:t>
            </a:r>
            <a:r>
              <a:rPr lang="en" sz="25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asy management</a:t>
            </a:r>
            <a:endParaRPr sz="25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84" name="Google Shape;1384;p55"/>
          <p:cNvSpPr txBox="1"/>
          <p:nvPr/>
        </p:nvSpPr>
        <p:spPr>
          <a:xfrm>
            <a:off x="6418500" y="3421700"/>
            <a:ext cx="1538100" cy="596116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Fabricação</a:t>
            </a:r>
            <a:endParaRPr sz="18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86" name="Google Shape;1386;p55"/>
          <p:cNvSpPr txBox="1"/>
          <p:nvPr/>
        </p:nvSpPr>
        <p:spPr>
          <a:xfrm>
            <a:off x="4728000" y="3421700"/>
            <a:ext cx="1538100" cy="596116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gestão de obras</a:t>
            </a:r>
            <a:endParaRPr sz="18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80" name="Google Shape;1380;p55"/>
          <p:cNvSpPr txBox="1"/>
          <p:nvPr/>
        </p:nvSpPr>
        <p:spPr>
          <a:xfrm>
            <a:off x="2877900" y="3421699"/>
            <a:ext cx="1538100" cy="596117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gestão de funcionários</a:t>
            </a:r>
            <a:endParaRPr sz="18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82" name="Google Shape;1382;p55"/>
          <p:cNvSpPr txBox="1"/>
          <p:nvPr/>
        </p:nvSpPr>
        <p:spPr>
          <a:xfrm>
            <a:off x="1187400" y="3421700"/>
            <a:ext cx="1538100" cy="596118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Inventário em tempo real</a:t>
            </a:r>
          </a:p>
        </p:txBody>
      </p:sp>
      <p:sp>
        <p:nvSpPr>
          <p:cNvPr id="1387" name="Google Shape;1387;p55"/>
          <p:cNvSpPr txBox="1"/>
          <p:nvPr/>
        </p:nvSpPr>
        <p:spPr>
          <a:xfrm>
            <a:off x="6418500" y="4082384"/>
            <a:ext cx="1603282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Desenvolvimento de Novos Produtos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8" name="Google Shape;1388;p55"/>
          <p:cNvSpPr txBox="1"/>
          <p:nvPr/>
        </p:nvSpPr>
        <p:spPr>
          <a:xfrm>
            <a:off x="4728000" y="4082384"/>
            <a:ext cx="15381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Análise de Custos </a:t>
            </a:r>
            <a:r>
              <a:rPr lang="pt-PT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vs</a:t>
            </a:r>
            <a:r>
              <a:rPr lang="pt-PT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Lucros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9" name="Google Shape;1389;p55"/>
          <p:cNvSpPr txBox="1"/>
          <p:nvPr/>
        </p:nvSpPr>
        <p:spPr>
          <a:xfrm>
            <a:off x="2877900" y="4082384"/>
            <a:ext cx="15381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Gestão de Tarefas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0" name="Google Shape;1390;p55"/>
          <p:cNvSpPr txBox="1"/>
          <p:nvPr/>
        </p:nvSpPr>
        <p:spPr>
          <a:xfrm>
            <a:off x="1187400" y="4082384"/>
            <a:ext cx="15381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Gestão de Armazéns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1" name="Google Shape;1391;p55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funcionalidades</a:t>
            </a:r>
            <a:endParaRPr dirty="0"/>
          </a:p>
        </p:txBody>
      </p:sp>
      <p:cxnSp>
        <p:nvCxnSpPr>
          <p:cNvPr id="1392" name="Google Shape;1392;p55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64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Criação do projeto</a:t>
            </a:r>
            <a:endParaRPr dirty="0"/>
          </a:p>
        </p:txBody>
      </p:sp>
      <p:cxnSp>
        <p:nvCxnSpPr>
          <p:cNvPr id="1551" name="Google Shape;1551;p64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AA2A4FC0-0057-419D-36DA-6DCC1F44E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9" y="1066800"/>
            <a:ext cx="7578407" cy="375563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64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Orçamentação do projeto</a:t>
            </a:r>
            <a:endParaRPr dirty="0"/>
          </a:p>
        </p:txBody>
      </p:sp>
      <p:cxnSp>
        <p:nvCxnSpPr>
          <p:cNvPr id="1551" name="Google Shape;1551;p64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7658BF29-AEE6-99F8-50FB-60259F094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857" y="1066800"/>
            <a:ext cx="7576743" cy="373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308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64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Orçamento enviado por email</a:t>
            </a:r>
            <a:endParaRPr dirty="0"/>
          </a:p>
        </p:txBody>
      </p:sp>
      <p:cxnSp>
        <p:nvCxnSpPr>
          <p:cNvPr id="1551" name="Google Shape;1551;p64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117357B9-4D2D-A9B5-A5B3-9F8197122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623" y="1066800"/>
            <a:ext cx="7352753" cy="387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284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9"/>
          <p:cNvSpPr txBox="1">
            <a:spLocks noGrp="1"/>
          </p:cNvSpPr>
          <p:nvPr>
            <p:ph type="title"/>
          </p:nvPr>
        </p:nvSpPr>
        <p:spPr>
          <a:xfrm>
            <a:off x="720000" y="124017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V</a:t>
            </a:r>
            <a:r>
              <a:rPr lang="en" dirty="0"/>
              <a:t>ida real…</a:t>
            </a:r>
            <a:endParaRPr dirty="0"/>
          </a:p>
        </p:txBody>
      </p:sp>
      <p:sp>
        <p:nvSpPr>
          <p:cNvPr id="864" name="Google Shape;864;p39"/>
          <p:cNvSpPr txBox="1">
            <a:spLocks noGrp="1"/>
          </p:cNvSpPr>
          <p:nvPr>
            <p:ph type="subTitle" idx="1"/>
          </p:nvPr>
        </p:nvSpPr>
        <p:spPr>
          <a:xfrm>
            <a:off x="2013098" y="2221512"/>
            <a:ext cx="5117804" cy="26127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Chamo-me Rui, e abri agora uma empresa de pichelaria. Necessito de um software para realizar a gestão das faturas e das minhas obras…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O que existe no mercado?</a:t>
            </a:r>
          </a:p>
        </p:txBody>
      </p:sp>
      <p:cxnSp>
        <p:nvCxnSpPr>
          <p:cNvPr id="865" name="Google Shape;865;p39"/>
          <p:cNvCxnSpPr/>
          <p:nvPr/>
        </p:nvCxnSpPr>
        <p:spPr>
          <a:xfrm>
            <a:off x="15811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6" name="Google Shape;866;p39"/>
          <p:cNvCxnSpPr/>
          <p:nvPr/>
        </p:nvCxnSpPr>
        <p:spPr>
          <a:xfrm>
            <a:off x="75628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9968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64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Aprovação ou rejeição do projeto</a:t>
            </a:r>
            <a:endParaRPr dirty="0"/>
          </a:p>
        </p:txBody>
      </p:sp>
      <p:cxnSp>
        <p:nvCxnSpPr>
          <p:cNvPr id="1551" name="Google Shape;1551;p64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CD7A474C-54CD-05C3-1115-76EF2881CA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121" y="1017600"/>
            <a:ext cx="7581544" cy="375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085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64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D</a:t>
            </a:r>
            <a:r>
              <a:rPr lang="en" dirty="0"/>
              <a:t>ashboard do projeto</a:t>
            </a:r>
            <a:endParaRPr dirty="0"/>
          </a:p>
        </p:txBody>
      </p:sp>
      <p:cxnSp>
        <p:nvCxnSpPr>
          <p:cNvPr id="1551" name="Google Shape;1551;p64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7220C839-8F88-C903-FA12-491F4C88C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169" y="1017599"/>
            <a:ext cx="7551300" cy="372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96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64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Entrega de material ao cliente</a:t>
            </a:r>
            <a:endParaRPr dirty="0"/>
          </a:p>
        </p:txBody>
      </p:sp>
      <p:cxnSp>
        <p:nvCxnSpPr>
          <p:cNvPr id="1551" name="Google Shape;1551;p64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8F71715C-B303-D3BA-0E2C-C00DF243E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599" y="1066800"/>
            <a:ext cx="7704001" cy="38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392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64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STOCK Atual</a:t>
            </a:r>
            <a:endParaRPr dirty="0"/>
          </a:p>
        </p:txBody>
      </p:sp>
      <p:cxnSp>
        <p:nvCxnSpPr>
          <p:cNvPr id="1551" name="Google Shape;1551;p64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3ABF0C6F-1AA7-90E8-ACCE-1D23E8C3F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753" y="1066800"/>
            <a:ext cx="7591647" cy="374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3260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64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Modelo de negócio</a:t>
            </a:r>
            <a:endParaRPr dirty="0"/>
          </a:p>
        </p:txBody>
      </p:sp>
      <p:cxnSp>
        <p:nvCxnSpPr>
          <p:cNvPr id="1551" name="Google Shape;1551;p64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C52172A4-7C38-7100-0130-ACDFF6541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255" y="1066800"/>
            <a:ext cx="4675516" cy="381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3359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67"/>
          <p:cNvSpPr txBox="1">
            <a:spLocks noGrp="1"/>
          </p:cNvSpPr>
          <p:nvPr>
            <p:ph type="title"/>
          </p:nvPr>
        </p:nvSpPr>
        <p:spPr>
          <a:xfrm>
            <a:off x="736263" y="310800"/>
            <a:ext cx="3781500" cy="708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Obrigado!</a:t>
            </a:r>
            <a:endParaRPr dirty="0"/>
          </a:p>
        </p:txBody>
      </p:sp>
      <p:sp>
        <p:nvSpPr>
          <p:cNvPr id="1753" name="Google Shape;1753;p67"/>
          <p:cNvSpPr txBox="1">
            <a:spLocks noGrp="1"/>
          </p:cNvSpPr>
          <p:nvPr>
            <p:ph type="subTitle" idx="1"/>
          </p:nvPr>
        </p:nvSpPr>
        <p:spPr>
          <a:xfrm>
            <a:off x="960513" y="2211406"/>
            <a:ext cx="3333000" cy="14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 dirty="0"/>
              <a:t>Projeto elaborado por: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lang="pt-PT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 dirty="0"/>
              <a:t>Leandro Faria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 dirty="0"/>
              <a:t>Luís Silva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 dirty="0"/>
              <a:t>Muhammad </a:t>
            </a:r>
            <a:r>
              <a:rPr lang="pt-PT" dirty="0" err="1"/>
              <a:t>Manzoor</a:t>
            </a:r>
            <a:r>
              <a:rPr lang="pt-PT" dirty="0"/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 dirty="0"/>
              <a:t>Pedro Melo</a:t>
            </a:r>
            <a:endParaRPr dirty="0"/>
          </a:p>
        </p:txBody>
      </p:sp>
      <p:grpSp>
        <p:nvGrpSpPr>
          <p:cNvPr id="1770" name="Google Shape;1770;p67"/>
          <p:cNvGrpSpPr/>
          <p:nvPr/>
        </p:nvGrpSpPr>
        <p:grpSpPr>
          <a:xfrm>
            <a:off x="4923425" y="1798495"/>
            <a:ext cx="3992875" cy="3588270"/>
            <a:chOff x="4438025" y="1535175"/>
            <a:chExt cx="3992875" cy="3588270"/>
          </a:xfrm>
        </p:grpSpPr>
        <p:sp>
          <p:nvSpPr>
            <p:cNvPr id="1771" name="Google Shape;1771;p67"/>
            <p:cNvSpPr/>
            <p:nvPr/>
          </p:nvSpPr>
          <p:spPr>
            <a:xfrm>
              <a:off x="4498075" y="3057625"/>
              <a:ext cx="767257" cy="249375"/>
            </a:xfrm>
            <a:custGeom>
              <a:avLst/>
              <a:gdLst/>
              <a:ahLst/>
              <a:cxnLst/>
              <a:rect l="l" t="t" r="r" b="b"/>
              <a:pathLst>
                <a:path w="26853" h="9975" extrusionOk="0">
                  <a:moveTo>
                    <a:pt x="13410" y="1"/>
                  </a:moveTo>
                  <a:cubicBezTo>
                    <a:pt x="6004" y="1"/>
                    <a:pt x="0" y="2236"/>
                    <a:pt x="0" y="5004"/>
                  </a:cubicBezTo>
                  <a:cubicBezTo>
                    <a:pt x="0" y="7740"/>
                    <a:pt x="6004" y="9975"/>
                    <a:pt x="13410" y="9975"/>
                  </a:cubicBezTo>
                  <a:cubicBezTo>
                    <a:pt x="20848" y="9975"/>
                    <a:pt x="26853" y="7740"/>
                    <a:pt x="26853" y="5004"/>
                  </a:cubicBezTo>
                  <a:cubicBezTo>
                    <a:pt x="26853" y="2236"/>
                    <a:pt x="20848" y="1"/>
                    <a:pt x="13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7"/>
            <p:cNvSpPr/>
            <p:nvPr/>
          </p:nvSpPr>
          <p:spPr>
            <a:xfrm>
              <a:off x="4438025" y="3014575"/>
              <a:ext cx="3950350" cy="25"/>
            </a:xfrm>
            <a:custGeom>
              <a:avLst/>
              <a:gdLst/>
              <a:ahLst/>
              <a:cxnLst/>
              <a:rect l="l" t="t" r="r" b="b"/>
              <a:pathLst>
                <a:path w="158014" h="1" fill="none" extrusionOk="0">
                  <a:moveTo>
                    <a:pt x="0" y="1"/>
                  </a:moveTo>
                  <a:lnTo>
                    <a:pt x="158013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67"/>
            <p:cNvSpPr/>
            <p:nvPr/>
          </p:nvSpPr>
          <p:spPr>
            <a:xfrm>
              <a:off x="4733225" y="2866150"/>
              <a:ext cx="601300" cy="490375"/>
            </a:xfrm>
            <a:custGeom>
              <a:avLst/>
              <a:gdLst/>
              <a:ahLst/>
              <a:cxnLst/>
              <a:rect l="l" t="t" r="r" b="b"/>
              <a:pathLst>
                <a:path w="24052" h="19615" extrusionOk="0">
                  <a:moveTo>
                    <a:pt x="1" y="0"/>
                  </a:moveTo>
                  <a:lnTo>
                    <a:pt x="1869" y="15211"/>
                  </a:lnTo>
                  <a:cubicBezTo>
                    <a:pt x="1869" y="17646"/>
                    <a:pt x="6439" y="19614"/>
                    <a:pt x="12043" y="19614"/>
                  </a:cubicBezTo>
                  <a:cubicBezTo>
                    <a:pt x="17647" y="19614"/>
                    <a:pt x="22183" y="17646"/>
                    <a:pt x="22183" y="15211"/>
                  </a:cubicBezTo>
                  <a:lnTo>
                    <a:pt x="240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67"/>
            <p:cNvSpPr/>
            <p:nvPr/>
          </p:nvSpPr>
          <p:spPr>
            <a:xfrm>
              <a:off x="4733225" y="2866150"/>
              <a:ext cx="327775" cy="490375"/>
            </a:xfrm>
            <a:custGeom>
              <a:avLst/>
              <a:gdLst/>
              <a:ahLst/>
              <a:cxnLst/>
              <a:rect l="l" t="t" r="r" b="b"/>
              <a:pathLst>
                <a:path w="13111" h="19615" extrusionOk="0">
                  <a:moveTo>
                    <a:pt x="1" y="0"/>
                  </a:moveTo>
                  <a:lnTo>
                    <a:pt x="1869" y="15211"/>
                  </a:lnTo>
                  <a:cubicBezTo>
                    <a:pt x="1869" y="17646"/>
                    <a:pt x="6439" y="19614"/>
                    <a:pt x="12043" y="19614"/>
                  </a:cubicBezTo>
                  <a:cubicBezTo>
                    <a:pt x="12410" y="19614"/>
                    <a:pt x="12743" y="19614"/>
                    <a:pt x="13110" y="19581"/>
                  </a:cubicBezTo>
                  <a:cubicBezTo>
                    <a:pt x="9908" y="13910"/>
                    <a:pt x="9875" y="5604"/>
                    <a:pt x="10275" y="0"/>
                  </a:cubicBez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67"/>
            <p:cNvSpPr/>
            <p:nvPr/>
          </p:nvSpPr>
          <p:spPr>
            <a:xfrm>
              <a:off x="4733225" y="2866150"/>
              <a:ext cx="327775" cy="490375"/>
            </a:xfrm>
            <a:custGeom>
              <a:avLst/>
              <a:gdLst/>
              <a:ahLst/>
              <a:cxnLst/>
              <a:rect l="l" t="t" r="r" b="b"/>
              <a:pathLst>
                <a:path w="13111" h="19615" extrusionOk="0">
                  <a:moveTo>
                    <a:pt x="1" y="0"/>
                  </a:moveTo>
                  <a:lnTo>
                    <a:pt x="1869" y="15211"/>
                  </a:lnTo>
                  <a:cubicBezTo>
                    <a:pt x="1869" y="17646"/>
                    <a:pt x="6439" y="19614"/>
                    <a:pt x="12043" y="19614"/>
                  </a:cubicBezTo>
                  <a:cubicBezTo>
                    <a:pt x="12410" y="19614"/>
                    <a:pt x="12743" y="19614"/>
                    <a:pt x="13110" y="19581"/>
                  </a:cubicBezTo>
                  <a:cubicBezTo>
                    <a:pt x="9908" y="13910"/>
                    <a:pt x="9875" y="5604"/>
                    <a:pt x="10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67"/>
            <p:cNvSpPr/>
            <p:nvPr/>
          </p:nvSpPr>
          <p:spPr>
            <a:xfrm>
              <a:off x="4733225" y="2866150"/>
              <a:ext cx="601300" cy="490375"/>
            </a:xfrm>
            <a:custGeom>
              <a:avLst/>
              <a:gdLst/>
              <a:ahLst/>
              <a:cxnLst/>
              <a:rect l="l" t="t" r="r" b="b"/>
              <a:pathLst>
                <a:path w="24052" h="19615" fill="none" extrusionOk="0">
                  <a:moveTo>
                    <a:pt x="1" y="0"/>
                  </a:moveTo>
                  <a:lnTo>
                    <a:pt x="1869" y="15211"/>
                  </a:lnTo>
                  <a:cubicBezTo>
                    <a:pt x="1869" y="17646"/>
                    <a:pt x="6439" y="19614"/>
                    <a:pt x="12043" y="19614"/>
                  </a:cubicBezTo>
                  <a:cubicBezTo>
                    <a:pt x="17647" y="19614"/>
                    <a:pt x="22183" y="17646"/>
                    <a:pt x="22183" y="15211"/>
                  </a:cubicBezTo>
                  <a:lnTo>
                    <a:pt x="24051" y="0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67"/>
            <p:cNvSpPr/>
            <p:nvPr/>
          </p:nvSpPr>
          <p:spPr>
            <a:xfrm>
              <a:off x="4733225" y="2735200"/>
              <a:ext cx="601300" cy="261900"/>
            </a:xfrm>
            <a:custGeom>
              <a:avLst/>
              <a:gdLst/>
              <a:ahLst/>
              <a:cxnLst/>
              <a:rect l="l" t="t" r="r" b="b"/>
              <a:pathLst>
                <a:path w="24052" h="10476" extrusionOk="0">
                  <a:moveTo>
                    <a:pt x="12043" y="1"/>
                  </a:moveTo>
                  <a:cubicBezTo>
                    <a:pt x="5405" y="1"/>
                    <a:pt x="1" y="2369"/>
                    <a:pt x="1" y="5238"/>
                  </a:cubicBezTo>
                  <a:cubicBezTo>
                    <a:pt x="1" y="8140"/>
                    <a:pt x="5405" y="10475"/>
                    <a:pt x="12043" y="10475"/>
                  </a:cubicBezTo>
                  <a:cubicBezTo>
                    <a:pt x="18681" y="10475"/>
                    <a:pt x="24051" y="8140"/>
                    <a:pt x="24051" y="5238"/>
                  </a:cubicBezTo>
                  <a:cubicBezTo>
                    <a:pt x="24051" y="2369"/>
                    <a:pt x="18681" y="1"/>
                    <a:pt x="1204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67"/>
            <p:cNvSpPr/>
            <p:nvPr/>
          </p:nvSpPr>
          <p:spPr>
            <a:xfrm>
              <a:off x="4765750" y="2749400"/>
              <a:ext cx="537075" cy="226850"/>
            </a:xfrm>
            <a:custGeom>
              <a:avLst/>
              <a:gdLst/>
              <a:ahLst/>
              <a:cxnLst/>
              <a:rect l="l" t="t" r="r" b="b"/>
              <a:pathLst>
                <a:path w="21483" h="9074" extrusionOk="0">
                  <a:moveTo>
                    <a:pt x="10742" y="0"/>
                  </a:moveTo>
                  <a:cubicBezTo>
                    <a:pt x="4804" y="0"/>
                    <a:pt x="1" y="2035"/>
                    <a:pt x="1" y="4537"/>
                  </a:cubicBezTo>
                  <a:cubicBezTo>
                    <a:pt x="1" y="7038"/>
                    <a:pt x="4804" y="9073"/>
                    <a:pt x="10742" y="9073"/>
                  </a:cubicBezTo>
                  <a:cubicBezTo>
                    <a:pt x="16679" y="9073"/>
                    <a:pt x="21483" y="7038"/>
                    <a:pt x="21483" y="4537"/>
                  </a:cubicBezTo>
                  <a:cubicBezTo>
                    <a:pt x="21483" y="2035"/>
                    <a:pt x="16679" y="0"/>
                    <a:pt x="10742" y="0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67"/>
            <p:cNvSpPr/>
            <p:nvPr/>
          </p:nvSpPr>
          <p:spPr>
            <a:xfrm>
              <a:off x="4731575" y="2318250"/>
              <a:ext cx="322750" cy="556250"/>
            </a:xfrm>
            <a:custGeom>
              <a:avLst/>
              <a:gdLst/>
              <a:ahLst/>
              <a:cxnLst/>
              <a:rect l="l" t="t" r="r" b="b"/>
              <a:pathLst>
                <a:path w="12910" h="22250" fill="none" extrusionOk="0">
                  <a:moveTo>
                    <a:pt x="12909" y="22250"/>
                  </a:moveTo>
                  <a:cubicBezTo>
                    <a:pt x="12909" y="22250"/>
                    <a:pt x="11975" y="13410"/>
                    <a:pt x="5971" y="6705"/>
                  </a:cubicBezTo>
                  <a:cubicBezTo>
                    <a:pt x="0" y="0"/>
                    <a:pt x="1468" y="834"/>
                    <a:pt x="1468" y="834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67"/>
            <p:cNvSpPr/>
            <p:nvPr/>
          </p:nvSpPr>
          <p:spPr>
            <a:xfrm>
              <a:off x="5084325" y="2217350"/>
              <a:ext cx="239350" cy="618800"/>
            </a:xfrm>
            <a:custGeom>
              <a:avLst/>
              <a:gdLst/>
              <a:ahLst/>
              <a:cxnLst/>
              <a:rect l="l" t="t" r="r" b="b"/>
              <a:pathLst>
                <a:path w="9574" h="24752" fill="none" extrusionOk="0">
                  <a:moveTo>
                    <a:pt x="9574" y="0"/>
                  </a:moveTo>
                  <a:cubicBezTo>
                    <a:pt x="9574" y="0"/>
                    <a:pt x="2402" y="7172"/>
                    <a:pt x="1201" y="15278"/>
                  </a:cubicBezTo>
                  <a:cubicBezTo>
                    <a:pt x="0" y="23417"/>
                    <a:pt x="801" y="24751"/>
                    <a:pt x="801" y="24751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67"/>
            <p:cNvSpPr/>
            <p:nvPr/>
          </p:nvSpPr>
          <p:spPr>
            <a:xfrm>
              <a:off x="4977575" y="2103100"/>
              <a:ext cx="106775" cy="759725"/>
            </a:xfrm>
            <a:custGeom>
              <a:avLst/>
              <a:gdLst/>
              <a:ahLst/>
              <a:cxnLst/>
              <a:rect l="l" t="t" r="r" b="b"/>
              <a:pathLst>
                <a:path w="4271" h="30389" fill="none" extrusionOk="0">
                  <a:moveTo>
                    <a:pt x="4270" y="30389"/>
                  </a:moveTo>
                  <a:cubicBezTo>
                    <a:pt x="4270" y="30389"/>
                    <a:pt x="2869" y="25385"/>
                    <a:pt x="1435" y="15311"/>
                  </a:cubicBezTo>
                  <a:cubicBezTo>
                    <a:pt x="0" y="5271"/>
                    <a:pt x="701" y="0"/>
                    <a:pt x="701" y="0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67"/>
            <p:cNvSpPr/>
            <p:nvPr/>
          </p:nvSpPr>
          <p:spPr>
            <a:xfrm>
              <a:off x="4579800" y="2124775"/>
              <a:ext cx="271050" cy="296600"/>
            </a:xfrm>
            <a:custGeom>
              <a:avLst/>
              <a:gdLst/>
              <a:ahLst/>
              <a:cxnLst/>
              <a:rect l="l" t="t" r="r" b="b"/>
              <a:pathLst>
                <a:path w="10842" h="11864" extrusionOk="0">
                  <a:moveTo>
                    <a:pt x="1001" y="1"/>
                  </a:moveTo>
                  <a:lnTo>
                    <a:pt x="1001" y="1"/>
                  </a:lnTo>
                  <a:cubicBezTo>
                    <a:pt x="1001" y="1"/>
                    <a:pt x="0" y="4971"/>
                    <a:pt x="3069" y="9240"/>
                  </a:cubicBezTo>
                  <a:cubicBezTo>
                    <a:pt x="4602" y="11334"/>
                    <a:pt x="5866" y="11863"/>
                    <a:pt x="6753" y="11863"/>
                  </a:cubicBezTo>
                  <a:cubicBezTo>
                    <a:pt x="7660" y="11863"/>
                    <a:pt x="8173" y="11309"/>
                    <a:pt x="8173" y="11309"/>
                  </a:cubicBezTo>
                  <a:cubicBezTo>
                    <a:pt x="10841" y="10141"/>
                    <a:pt x="7339" y="4404"/>
                    <a:pt x="4970" y="3403"/>
                  </a:cubicBezTo>
                  <a:cubicBezTo>
                    <a:pt x="2569" y="2402"/>
                    <a:pt x="1001" y="1"/>
                    <a:pt x="1001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67"/>
            <p:cNvSpPr/>
            <p:nvPr/>
          </p:nvSpPr>
          <p:spPr>
            <a:xfrm>
              <a:off x="4910850" y="1828725"/>
              <a:ext cx="159775" cy="335300"/>
            </a:xfrm>
            <a:custGeom>
              <a:avLst/>
              <a:gdLst/>
              <a:ahLst/>
              <a:cxnLst/>
              <a:rect l="l" t="t" r="r" b="b"/>
              <a:pathLst>
                <a:path w="6391" h="13412" extrusionOk="0">
                  <a:moveTo>
                    <a:pt x="3570" y="1"/>
                  </a:moveTo>
                  <a:cubicBezTo>
                    <a:pt x="3570" y="1"/>
                    <a:pt x="1" y="3570"/>
                    <a:pt x="234" y="8840"/>
                  </a:cubicBezTo>
                  <a:cubicBezTo>
                    <a:pt x="443" y="12963"/>
                    <a:pt x="2244" y="13412"/>
                    <a:pt x="3018" y="13412"/>
                  </a:cubicBezTo>
                  <a:cubicBezTo>
                    <a:pt x="3234" y="13412"/>
                    <a:pt x="3370" y="13377"/>
                    <a:pt x="3370" y="13377"/>
                  </a:cubicBezTo>
                  <a:cubicBezTo>
                    <a:pt x="3466" y="13393"/>
                    <a:pt x="3559" y="13400"/>
                    <a:pt x="3649" y="13400"/>
                  </a:cubicBezTo>
                  <a:cubicBezTo>
                    <a:pt x="6250" y="13400"/>
                    <a:pt x="6391" y="7068"/>
                    <a:pt x="5004" y="5004"/>
                  </a:cubicBezTo>
                  <a:cubicBezTo>
                    <a:pt x="3570" y="2869"/>
                    <a:pt x="3570" y="1"/>
                    <a:pt x="3570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67"/>
            <p:cNvSpPr/>
            <p:nvPr/>
          </p:nvSpPr>
          <p:spPr>
            <a:xfrm>
              <a:off x="5221075" y="2006350"/>
              <a:ext cx="257725" cy="287400"/>
            </a:xfrm>
            <a:custGeom>
              <a:avLst/>
              <a:gdLst/>
              <a:ahLst/>
              <a:cxnLst/>
              <a:rect l="l" t="t" r="r" b="b"/>
              <a:pathLst>
                <a:path w="10309" h="11496" extrusionOk="0">
                  <a:moveTo>
                    <a:pt x="10308" y="1"/>
                  </a:moveTo>
                  <a:cubicBezTo>
                    <a:pt x="10308" y="1"/>
                    <a:pt x="5338" y="1068"/>
                    <a:pt x="2669" y="5571"/>
                  </a:cubicBezTo>
                  <a:cubicBezTo>
                    <a:pt x="1" y="10108"/>
                    <a:pt x="2769" y="11075"/>
                    <a:pt x="2769" y="11075"/>
                  </a:cubicBezTo>
                  <a:cubicBezTo>
                    <a:pt x="3090" y="11367"/>
                    <a:pt x="3448" y="11496"/>
                    <a:pt x="3824" y="11496"/>
                  </a:cubicBezTo>
                  <a:cubicBezTo>
                    <a:pt x="5989" y="11496"/>
                    <a:pt x="8774" y="7221"/>
                    <a:pt x="8774" y="5004"/>
                  </a:cubicBezTo>
                  <a:cubicBezTo>
                    <a:pt x="8740" y="2403"/>
                    <a:pt x="10308" y="1"/>
                    <a:pt x="10308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67"/>
            <p:cNvSpPr/>
            <p:nvPr/>
          </p:nvSpPr>
          <p:spPr>
            <a:xfrm>
              <a:off x="4498075" y="2432500"/>
              <a:ext cx="957375" cy="447850"/>
            </a:xfrm>
            <a:custGeom>
              <a:avLst/>
              <a:gdLst/>
              <a:ahLst/>
              <a:cxnLst/>
              <a:rect l="l" t="t" r="r" b="b"/>
              <a:pathLst>
                <a:path w="38295" h="17914" extrusionOk="0">
                  <a:moveTo>
                    <a:pt x="38294" y="0"/>
                  </a:moveTo>
                  <a:cubicBezTo>
                    <a:pt x="34858" y="34"/>
                    <a:pt x="31589" y="1401"/>
                    <a:pt x="29188" y="3803"/>
                  </a:cubicBezTo>
                  <a:cubicBezTo>
                    <a:pt x="25118" y="7873"/>
                    <a:pt x="23217" y="16479"/>
                    <a:pt x="23217" y="16479"/>
                  </a:cubicBezTo>
                  <a:lnTo>
                    <a:pt x="21782" y="16045"/>
                  </a:lnTo>
                  <a:cubicBezTo>
                    <a:pt x="21782" y="16045"/>
                    <a:pt x="17946" y="6939"/>
                    <a:pt x="12676" y="4770"/>
                  </a:cubicBezTo>
                  <a:cubicBezTo>
                    <a:pt x="11152" y="4149"/>
                    <a:pt x="9442" y="3929"/>
                    <a:pt x="7784" y="3929"/>
                  </a:cubicBezTo>
                  <a:cubicBezTo>
                    <a:pt x="3740" y="3929"/>
                    <a:pt x="0" y="5237"/>
                    <a:pt x="0" y="5237"/>
                  </a:cubicBezTo>
                  <a:cubicBezTo>
                    <a:pt x="0" y="5237"/>
                    <a:pt x="6705" y="7639"/>
                    <a:pt x="10774" y="11242"/>
                  </a:cubicBezTo>
                  <a:cubicBezTo>
                    <a:pt x="14844" y="14811"/>
                    <a:pt x="16278" y="17913"/>
                    <a:pt x="16278" y="17913"/>
                  </a:cubicBezTo>
                  <a:lnTo>
                    <a:pt x="28220" y="17913"/>
                  </a:lnTo>
                  <a:cubicBezTo>
                    <a:pt x="28220" y="17913"/>
                    <a:pt x="30622" y="9540"/>
                    <a:pt x="32056" y="5738"/>
                  </a:cubicBezTo>
                  <a:cubicBezTo>
                    <a:pt x="33491" y="1902"/>
                    <a:pt x="38294" y="0"/>
                    <a:pt x="38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67"/>
            <p:cNvSpPr/>
            <p:nvPr/>
          </p:nvSpPr>
          <p:spPr>
            <a:xfrm>
              <a:off x="4724900" y="2774600"/>
              <a:ext cx="409075" cy="204975"/>
            </a:xfrm>
            <a:custGeom>
              <a:avLst/>
              <a:gdLst/>
              <a:ahLst/>
              <a:cxnLst/>
              <a:rect l="l" t="t" r="r" b="b"/>
              <a:pathLst>
                <a:path w="16363" h="8199" extrusionOk="0">
                  <a:moveTo>
                    <a:pt x="7233" y="1"/>
                  </a:moveTo>
                  <a:cubicBezTo>
                    <a:pt x="6849" y="1"/>
                    <a:pt x="6461" y="19"/>
                    <a:pt x="6071" y="59"/>
                  </a:cubicBezTo>
                  <a:cubicBezTo>
                    <a:pt x="868" y="627"/>
                    <a:pt x="434" y="4830"/>
                    <a:pt x="234" y="6030"/>
                  </a:cubicBezTo>
                  <a:cubicBezTo>
                    <a:pt x="100" y="6764"/>
                    <a:pt x="34" y="7498"/>
                    <a:pt x="0" y="8199"/>
                  </a:cubicBezTo>
                  <a:cubicBezTo>
                    <a:pt x="0" y="8199"/>
                    <a:pt x="6672" y="6164"/>
                    <a:pt x="10775" y="5497"/>
                  </a:cubicBezTo>
                  <a:cubicBezTo>
                    <a:pt x="11549" y="5372"/>
                    <a:pt x="12239" y="5337"/>
                    <a:pt x="12845" y="5337"/>
                  </a:cubicBezTo>
                  <a:cubicBezTo>
                    <a:pt x="13611" y="5337"/>
                    <a:pt x="14243" y="5393"/>
                    <a:pt x="14740" y="5393"/>
                  </a:cubicBezTo>
                  <a:cubicBezTo>
                    <a:pt x="15950" y="5393"/>
                    <a:pt x="16363" y="5063"/>
                    <a:pt x="15978" y="2795"/>
                  </a:cubicBezTo>
                  <a:cubicBezTo>
                    <a:pt x="15978" y="2795"/>
                    <a:pt x="11930" y="1"/>
                    <a:pt x="7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7"/>
            <p:cNvSpPr/>
            <p:nvPr/>
          </p:nvSpPr>
          <p:spPr>
            <a:xfrm>
              <a:off x="5074375" y="2774600"/>
              <a:ext cx="257650" cy="204975"/>
            </a:xfrm>
            <a:custGeom>
              <a:avLst/>
              <a:gdLst/>
              <a:ahLst/>
              <a:cxnLst/>
              <a:rect l="l" t="t" r="r" b="b"/>
              <a:pathLst>
                <a:path w="10306" h="8199" extrusionOk="0">
                  <a:moveTo>
                    <a:pt x="5768" y="1"/>
                  </a:moveTo>
                  <a:cubicBezTo>
                    <a:pt x="2797" y="1"/>
                    <a:pt x="231" y="2795"/>
                    <a:pt x="231" y="2795"/>
                  </a:cubicBezTo>
                  <a:cubicBezTo>
                    <a:pt x="1" y="5063"/>
                    <a:pt x="268" y="5393"/>
                    <a:pt x="1028" y="5393"/>
                  </a:cubicBezTo>
                  <a:cubicBezTo>
                    <a:pt x="1340" y="5393"/>
                    <a:pt x="1735" y="5337"/>
                    <a:pt x="2212" y="5337"/>
                  </a:cubicBezTo>
                  <a:cubicBezTo>
                    <a:pt x="2590" y="5337"/>
                    <a:pt x="3019" y="5372"/>
                    <a:pt x="3500" y="5497"/>
                  </a:cubicBezTo>
                  <a:cubicBezTo>
                    <a:pt x="6069" y="6164"/>
                    <a:pt x="10305" y="8199"/>
                    <a:pt x="10305" y="8199"/>
                  </a:cubicBezTo>
                  <a:cubicBezTo>
                    <a:pt x="10272" y="7498"/>
                    <a:pt x="10239" y="6764"/>
                    <a:pt x="10138" y="6030"/>
                  </a:cubicBezTo>
                  <a:cubicBezTo>
                    <a:pt x="10005" y="4830"/>
                    <a:pt x="9772" y="627"/>
                    <a:pt x="6503" y="59"/>
                  </a:cubicBezTo>
                  <a:cubicBezTo>
                    <a:pt x="6256" y="19"/>
                    <a:pt x="6011" y="1"/>
                    <a:pt x="57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67"/>
            <p:cNvSpPr/>
            <p:nvPr/>
          </p:nvSpPr>
          <p:spPr>
            <a:xfrm>
              <a:off x="5442900" y="1535175"/>
              <a:ext cx="2426775" cy="1662050"/>
            </a:xfrm>
            <a:custGeom>
              <a:avLst/>
              <a:gdLst/>
              <a:ahLst/>
              <a:cxnLst/>
              <a:rect l="l" t="t" r="r" b="b"/>
              <a:pathLst>
                <a:path w="97071" h="66482" extrusionOk="0">
                  <a:moveTo>
                    <a:pt x="3403" y="1"/>
                  </a:moveTo>
                  <a:cubicBezTo>
                    <a:pt x="1535" y="1"/>
                    <a:pt x="1" y="1502"/>
                    <a:pt x="1" y="3403"/>
                  </a:cubicBezTo>
                  <a:lnTo>
                    <a:pt x="1" y="66482"/>
                  </a:lnTo>
                  <a:lnTo>
                    <a:pt x="97070" y="66482"/>
                  </a:lnTo>
                  <a:lnTo>
                    <a:pt x="97070" y="3403"/>
                  </a:lnTo>
                  <a:cubicBezTo>
                    <a:pt x="97070" y="1535"/>
                    <a:pt x="95536" y="1"/>
                    <a:pt x="93668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67"/>
            <p:cNvSpPr/>
            <p:nvPr/>
          </p:nvSpPr>
          <p:spPr>
            <a:xfrm>
              <a:off x="5079325" y="3197200"/>
              <a:ext cx="3153925" cy="734725"/>
            </a:xfrm>
            <a:custGeom>
              <a:avLst/>
              <a:gdLst/>
              <a:ahLst/>
              <a:cxnLst/>
              <a:rect l="l" t="t" r="r" b="b"/>
              <a:pathLst>
                <a:path w="126157" h="29389" extrusionOk="0">
                  <a:moveTo>
                    <a:pt x="14544" y="1"/>
                  </a:moveTo>
                  <a:lnTo>
                    <a:pt x="0" y="29389"/>
                  </a:lnTo>
                  <a:lnTo>
                    <a:pt x="126157" y="29389"/>
                  </a:lnTo>
                  <a:lnTo>
                    <a:pt x="111613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67"/>
            <p:cNvSpPr/>
            <p:nvPr/>
          </p:nvSpPr>
          <p:spPr>
            <a:xfrm>
              <a:off x="5590500" y="1666950"/>
              <a:ext cx="2131550" cy="1398525"/>
            </a:xfrm>
            <a:custGeom>
              <a:avLst/>
              <a:gdLst/>
              <a:ahLst/>
              <a:cxnLst/>
              <a:rect l="l" t="t" r="r" b="b"/>
              <a:pathLst>
                <a:path w="85262" h="55941" extrusionOk="0">
                  <a:moveTo>
                    <a:pt x="1" y="0"/>
                  </a:moveTo>
                  <a:lnTo>
                    <a:pt x="1" y="55940"/>
                  </a:lnTo>
                  <a:lnTo>
                    <a:pt x="85262" y="55940"/>
                  </a:lnTo>
                  <a:lnTo>
                    <a:pt x="85262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67"/>
            <p:cNvSpPr/>
            <p:nvPr/>
          </p:nvSpPr>
          <p:spPr>
            <a:xfrm>
              <a:off x="5638875" y="2141875"/>
              <a:ext cx="661325" cy="603150"/>
            </a:xfrm>
            <a:custGeom>
              <a:avLst/>
              <a:gdLst/>
              <a:ahLst/>
              <a:cxnLst/>
              <a:rect l="l" t="t" r="r" b="b"/>
              <a:pathLst>
                <a:path w="26453" h="24126" extrusionOk="0">
                  <a:moveTo>
                    <a:pt x="13227" y="0"/>
                  </a:moveTo>
                  <a:cubicBezTo>
                    <a:pt x="10141" y="0"/>
                    <a:pt x="7056" y="1185"/>
                    <a:pt x="4704" y="3553"/>
                  </a:cubicBezTo>
                  <a:cubicBezTo>
                    <a:pt x="1" y="8256"/>
                    <a:pt x="1" y="15895"/>
                    <a:pt x="4704" y="20598"/>
                  </a:cubicBezTo>
                  <a:cubicBezTo>
                    <a:pt x="7056" y="22950"/>
                    <a:pt x="10141" y="24126"/>
                    <a:pt x="13227" y="24126"/>
                  </a:cubicBezTo>
                  <a:cubicBezTo>
                    <a:pt x="16312" y="24126"/>
                    <a:pt x="19398" y="22950"/>
                    <a:pt x="21750" y="20598"/>
                  </a:cubicBezTo>
                  <a:cubicBezTo>
                    <a:pt x="26453" y="15895"/>
                    <a:pt x="26453" y="8256"/>
                    <a:pt x="21750" y="3553"/>
                  </a:cubicBezTo>
                  <a:cubicBezTo>
                    <a:pt x="19398" y="1185"/>
                    <a:pt x="16312" y="0"/>
                    <a:pt x="132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67"/>
            <p:cNvSpPr/>
            <p:nvPr/>
          </p:nvSpPr>
          <p:spPr>
            <a:xfrm>
              <a:off x="6335200" y="2141875"/>
              <a:ext cx="661350" cy="603150"/>
            </a:xfrm>
            <a:custGeom>
              <a:avLst/>
              <a:gdLst/>
              <a:ahLst/>
              <a:cxnLst/>
              <a:rect l="l" t="t" r="r" b="b"/>
              <a:pathLst>
                <a:path w="26454" h="24126" extrusionOk="0">
                  <a:moveTo>
                    <a:pt x="13227" y="0"/>
                  </a:moveTo>
                  <a:cubicBezTo>
                    <a:pt x="10141" y="0"/>
                    <a:pt x="7056" y="1185"/>
                    <a:pt x="4704" y="3553"/>
                  </a:cubicBezTo>
                  <a:cubicBezTo>
                    <a:pt x="1" y="8256"/>
                    <a:pt x="1" y="15862"/>
                    <a:pt x="4704" y="20598"/>
                  </a:cubicBezTo>
                  <a:cubicBezTo>
                    <a:pt x="7056" y="22950"/>
                    <a:pt x="10141" y="24126"/>
                    <a:pt x="13227" y="24126"/>
                  </a:cubicBezTo>
                  <a:cubicBezTo>
                    <a:pt x="16313" y="24126"/>
                    <a:pt x="19398" y="22950"/>
                    <a:pt x="21750" y="20598"/>
                  </a:cubicBezTo>
                  <a:cubicBezTo>
                    <a:pt x="26453" y="15862"/>
                    <a:pt x="26453" y="8256"/>
                    <a:pt x="21750" y="3553"/>
                  </a:cubicBezTo>
                  <a:cubicBezTo>
                    <a:pt x="19398" y="1185"/>
                    <a:pt x="16313" y="0"/>
                    <a:pt x="132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67"/>
            <p:cNvSpPr/>
            <p:nvPr/>
          </p:nvSpPr>
          <p:spPr>
            <a:xfrm>
              <a:off x="7031550" y="2141950"/>
              <a:ext cx="662150" cy="602800"/>
            </a:xfrm>
            <a:custGeom>
              <a:avLst/>
              <a:gdLst/>
              <a:ahLst/>
              <a:cxnLst/>
              <a:rect l="l" t="t" r="r" b="b"/>
              <a:pathLst>
                <a:path w="26486" h="24112" extrusionOk="0">
                  <a:moveTo>
                    <a:pt x="13233" y="1"/>
                  </a:moveTo>
                  <a:cubicBezTo>
                    <a:pt x="12334" y="1"/>
                    <a:pt x="11421" y="102"/>
                    <a:pt x="10508" y="314"/>
                  </a:cubicBezTo>
                  <a:cubicBezTo>
                    <a:pt x="4003" y="1815"/>
                    <a:pt x="0" y="8320"/>
                    <a:pt x="1501" y="14791"/>
                  </a:cubicBezTo>
                  <a:cubicBezTo>
                    <a:pt x="2790" y="20349"/>
                    <a:pt x="7746" y="24111"/>
                    <a:pt x="13240" y="24111"/>
                  </a:cubicBezTo>
                  <a:cubicBezTo>
                    <a:pt x="14143" y="24111"/>
                    <a:pt x="15060" y="24010"/>
                    <a:pt x="15978" y="23798"/>
                  </a:cubicBezTo>
                  <a:cubicBezTo>
                    <a:pt x="22449" y="22297"/>
                    <a:pt x="26486" y="15792"/>
                    <a:pt x="24985" y="9321"/>
                  </a:cubicBezTo>
                  <a:cubicBezTo>
                    <a:pt x="23667" y="3763"/>
                    <a:pt x="18707" y="1"/>
                    <a:pt x="132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67"/>
            <p:cNvSpPr/>
            <p:nvPr/>
          </p:nvSpPr>
          <p:spPr>
            <a:xfrm>
              <a:off x="5762300" y="2003850"/>
              <a:ext cx="427000" cy="362800"/>
            </a:xfrm>
            <a:custGeom>
              <a:avLst/>
              <a:gdLst/>
              <a:ahLst/>
              <a:cxnLst/>
              <a:rect l="l" t="t" r="r" b="b"/>
              <a:pathLst>
                <a:path w="17080" h="14512" extrusionOk="0">
                  <a:moveTo>
                    <a:pt x="8440" y="1"/>
                  </a:moveTo>
                  <a:cubicBezTo>
                    <a:pt x="5304" y="1"/>
                    <a:pt x="1" y="14511"/>
                    <a:pt x="1" y="14511"/>
                  </a:cubicBezTo>
                  <a:lnTo>
                    <a:pt x="935" y="14478"/>
                  </a:lnTo>
                  <a:cubicBezTo>
                    <a:pt x="4309" y="5563"/>
                    <a:pt x="7108" y="985"/>
                    <a:pt x="8773" y="985"/>
                  </a:cubicBezTo>
                  <a:cubicBezTo>
                    <a:pt x="8903" y="985"/>
                    <a:pt x="9025" y="1013"/>
                    <a:pt x="9140" y="1068"/>
                  </a:cubicBezTo>
                  <a:cubicBezTo>
                    <a:pt x="10742" y="1869"/>
                    <a:pt x="16145" y="14411"/>
                    <a:pt x="16145" y="14411"/>
                  </a:cubicBezTo>
                  <a:lnTo>
                    <a:pt x="17079" y="14344"/>
                  </a:lnTo>
                  <a:cubicBezTo>
                    <a:pt x="17079" y="14344"/>
                    <a:pt x="11575" y="1"/>
                    <a:pt x="844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67"/>
            <p:cNvSpPr/>
            <p:nvPr/>
          </p:nvSpPr>
          <p:spPr>
            <a:xfrm>
              <a:off x="5730600" y="2345775"/>
              <a:ext cx="489550" cy="295225"/>
            </a:xfrm>
            <a:custGeom>
              <a:avLst/>
              <a:gdLst/>
              <a:ahLst/>
              <a:cxnLst/>
              <a:rect l="l" t="t" r="r" b="b"/>
              <a:pathLst>
                <a:path w="19582" h="11809" extrusionOk="0">
                  <a:moveTo>
                    <a:pt x="1802" y="0"/>
                  </a:moveTo>
                  <a:cubicBezTo>
                    <a:pt x="802" y="0"/>
                    <a:pt x="1" y="801"/>
                    <a:pt x="1" y="1801"/>
                  </a:cubicBezTo>
                  <a:lnTo>
                    <a:pt x="1" y="10341"/>
                  </a:lnTo>
                  <a:cubicBezTo>
                    <a:pt x="1" y="11141"/>
                    <a:pt x="668" y="11809"/>
                    <a:pt x="1469" y="11809"/>
                  </a:cubicBezTo>
                  <a:lnTo>
                    <a:pt x="18147" y="11809"/>
                  </a:lnTo>
                  <a:cubicBezTo>
                    <a:pt x="18948" y="11809"/>
                    <a:pt x="19582" y="11141"/>
                    <a:pt x="19582" y="10341"/>
                  </a:cubicBezTo>
                  <a:lnTo>
                    <a:pt x="19582" y="1801"/>
                  </a:lnTo>
                  <a:cubicBezTo>
                    <a:pt x="19582" y="801"/>
                    <a:pt x="18781" y="0"/>
                    <a:pt x="17780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7"/>
            <p:cNvSpPr/>
            <p:nvPr/>
          </p:nvSpPr>
          <p:spPr>
            <a:xfrm>
              <a:off x="5734775" y="2503375"/>
              <a:ext cx="442850" cy="25"/>
            </a:xfrm>
            <a:custGeom>
              <a:avLst/>
              <a:gdLst/>
              <a:ahLst/>
              <a:cxnLst/>
              <a:rect l="l" t="t" r="r" b="b"/>
              <a:pathLst>
                <a:path w="17714" h="1" extrusionOk="0">
                  <a:moveTo>
                    <a:pt x="1" y="1"/>
                  </a:moveTo>
                  <a:lnTo>
                    <a:pt x="1771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7"/>
            <p:cNvSpPr/>
            <p:nvPr/>
          </p:nvSpPr>
          <p:spPr>
            <a:xfrm>
              <a:off x="5734775" y="2503375"/>
              <a:ext cx="442850" cy="25"/>
            </a:xfrm>
            <a:custGeom>
              <a:avLst/>
              <a:gdLst/>
              <a:ahLst/>
              <a:cxnLst/>
              <a:rect l="l" t="t" r="r" b="b"/>
              <a:pathLst>
                <a:path w="17714" h="1" fill="none" extrusionOk="0">
                  <a:moveTo>
                    <a:pt x="1" y="1"/>
                  </a:moveTo>
                  <a:lnTo>
                    <a:pt x="17713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7"/>
            <p:cNvSpPr/>
            <p:nvPr/>
          </p:nvSpPr>
          <p:spPr>
            <a:xfrm>
              <a:off x="6174250" y="2355775"/>
              <a:ext cx="22550" cy="287225"/>
            </a:xfrm>
            <a:custGeom>
              <a:avLst/>
              <a:gdLst/>
              <a:ahLst/>
              <a:cxnLst/>
              <a:rect l="l" t="t" r="r" b="b"/>
              <a:pathLst>
                <a:path w="902" h="11489" extrusionOk="0">
                  <a:moveTo>
                    <a:pt x="902" y="0"/>
                  </a:moveTo>
                  <a:lnTo>
                    <a:pt x="902" y="0"/>
                  </a:lnTo>
                  <a:cubicBezTo>
                    <a:pt x="902" y="1"/>
                    <a:pt x="501" y="534"/>
                    <a:pt x="501" y="1969"/>
                  </a:cubicBezTo>
                  <a:cubicBezTo>
                    <a:pt x="501" y="3403"/>
                    <a:pt x="1" y="10975"/>
                    <a:pt x="68" y="11309"/>
                  </a:cubicBezTo>
                  <a:cubicBezTo>
                    <a:pt x="109" y="11448"/>
                    <a:pt x="221" y="11488"/>
                    <a:pt x="336" y="11488"/>
                  </a:cubicBezTo>
                  <a:cubicBezTo>
                    <a:pt x="498" y="11488"/>
                    <a:pt x="668" y="11409"/>
                    <a:pt x="668" y="11409"/>
                  </a:cubicBezTo>
                  <a:lnTo>
                    <a:pt x="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7"/>
            <p:cNvSpPr/>
            <p:nvPr/>
          </p:nvSpPr>
          <p:spPr>
            <a:xfrm>
              <a:off x="6174250" y="2355775"/>
              <a:ext cx="22550" cy="291075"/>
            </a:xfrm>
            <a:custGeom>
              <a:avLst/>
              <a:gdLst/>
              <a:ahLst/>
              <a:cxnLst/>
              <a:rect l="l" t="t" r="r" b="b"/>
              <a:pathLst>
                <a:path w="902" h="11643" fill="none" extrusionOk="0">
                  <a:moveTo>
                    <a:pt x="902" y="0"/>
                  </a:moveTo>
                  <a:cubicBezTo>
                    <a:pt x="902" y="0"/>
                    <a:pt x="501" y="534"/>
                    <a:pt x="501" y="1969"/>
                  </a:cubicBezTo>
                  <a:cubicBezTo>
                    <a:pt x="501" y="3403"/>
                    <a:pt x="1" y="10975"/>
                    <a:pt x="68" y="11309"/>
                  </a:cubicBezTo>
                  <a:cubicBezTo>
                    <a:pt x="168" y="11642"/>
                    <a:pt x="668" y="11409"/>
                    <a:pt x="668" y="11409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7"/>
            <p:cNvSpPr/>
            <p:nvPr/>
          </p:nvSpPr>
          <p:spPr>
            <a:xfrm>
              <a:off x="5939925" y="2461675"/>
              <a:ext cx="33375" cy="75925"/>
            </a:xfrm>
            <a:custGeom>
              <a:avLst/>
              <a:gdLst/>
              <a:ahLst/>
              <a:cxnLst/>
              <a:rect l="l" t="t" r="r" b="b"/>
              <a:pathLst>
                <a:path w="1335" h="3037" extrusionOk="0">
                  <a:moveTo>
                    <a:pt x="1" y="1"/>
                  </a:moveTo>
                  <a:lnTo>
                    <a:pt x="1" y="3036"/>
                  </a:lnTo>
                  <a:lnTo>
                    <a:pt x="1335" y="3036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7"/>
            <p:cNvSpPr/>
            <p:nvPr/>
          </p:nvSpPr>
          <p:spPr>
            <a:xfrm>
              <a:off x="6401925" y="2254875"/>
              <a:ext cx="553750" cy="396125"/>
            </a:xfrm>
            <a:custGeom>
              <a:avLst/>
              <a:gdLst/>
              <a:ahLst/>
              <a:cxnLst/>
              <a:rect l="l" t="t" r="r" b="b"/>
              <a:pathLst>
                <a:path w="22150" h="15845" extrusionOk="0">
                  <a:moveTo>
                    <a:pt x="12243" y="0"/>
                  </a:moveTo>
                  <a:cubicBezTo>
                    <a:pt x="5638" y="0"/>
                    <a:pt x="0" y="501"/>
                    <a:pt x="0" y="501"/>
                  </a:cubicBezTo>
                  <a:cubicBezTo>
                    <a:pt x="0" y="501"/>
                    <a:pt x="334" y="5071"/>
                    <a:pt x="734" y="7039"/>
                  </a:cubicBezTo>
                  <a:cubicBezTo>
                    <a:pt x="1168" y="9007"/>
                    <a:pt x="901" y="14377"/>
                    <a:pt x="901" y="14878"/>
                  </a:cubicBezTo>
                  <a:cubicBezTo>
                    <a:pt x="901" y="15378"/>
                    <a:pt x="1301" y="15812"/>
                    <a:pt x="1802" y="15845"/>
                  </a:cubicBezTo>
                  <a:cubicBezTo>
                    <a:pt x="2302" y="15845"/>
                    <a:pt x="19448" y="15678"/>
                    <a:pt x="19781" y="15611"/>
                  </a:cubicBezTo>
                  <a:cubicBezTo>
                    <a:pt x="20115" y="15545"/>
                    <a:pt x="20849" y="15211"/>
                    <a:pt x="21015" y="14811"/>
                  </a:cubicBezTo>
                  <a:cubicBezTo>
                    <a:pt x="21149" y="14377"/>
                    <a:pt x="21149" y="7539"/>
                    <a:pt x="21149" y="7039"/>
                  </a:cubicBezTo>
                  <a:cubicBezTo>
                    <a:pt x="21149" y="6538"/>
                    <a:pt x="22150" y="1268"/>
                    <a:pt x="22050" y="834"/>
                  </a:cubicBezTo>
                  <a:cubicBezTo>
                    <a:pt x="21983" y="434"/>
                    <a:pt x="18881" y="0"/>
                    <a:pt x="12243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7"/>
            <p:cNvSpPr/>
            <p:nvPr/>
          </p:nvSpPr>
          <p:spPr>
            <a:xfrm>
              <a:off x="6552025" y="2036375"/>
              <a:ext cx="281075" cy="321425"/>
            </a:xfrm>
            <a:custGeom>
              <a:avLst/>
              <a:gdLst/>
              <a:ahLst/>
              <a:cxnLst/>
              <a:rect l="l" t="t" r="r" b="b"/>
              <a:pathLst>
                <a:path w="11243" h="12857" extrusionOk="0">
                  <a:moveTo>
                    <a:pt x="4971" y="1"/>
                  </a:moveTo>
                  <a:cubicBezTo>
                    <a:pt x="2970" y="34"/>
                    <a:pt x="1202" y="1368"/>
                    <a:pt x="635" y="3270"/>
                  </a:cubicBezTo>
                  <a:cubicBezTo>
                    <a:pt x="1" y="5471"/>
                    <a:pt x="67" y="11943"/>
                    <a:pt x="67" y="11943"/>
                  </a:cubicBezTo>
                  <a:cubicBezTo>
                    <a:pt x="127" y="12592"/>
                    <a:pt x="355" y="12856"/>
                    <a:pt x="627" y="12856"/>
                  </a:cubicBezTo>
                  <a:cubicBezTo>
                    <a:pt x="969" y="12856"/>
                    <a:pt x="1379" y="12437"/>
                    <a:pt x="1602" y="11842"/>
                  </a:cubicBezTo>
                  <a:cubicBezTo>
                    <a:pt x="2002" y="10808"/>
                    <a:pt x="1368" y="5905"/>
                    <a:pt x="1669" y="3770"/>
                  </a:cubicBezTo>
                  <a:cubicBezTo>
                    <a:pt x="2002" y="1635"/>
                    <a:pt x="2903" y="935"/>
                    <a:pt x="4637" y="501"/>
                  </a:cubicBezTo>
                  <a:cubicBezTo>
                    <a:pt x="4885" y="453"/>
                    <a:pt x="5133" y="430"/>
                    <a:pt x="5378" y="430"/>
                  </a:cubicBezTo>
                  <a:cubicBezTo>
                    <a:pt x="6848" y="430"/>
                    <a:pt x="8216" y="1263"/>
                    <a:pt x="8874" y="2636"/>
                  </a:cubicBezTo>
                  <a:cubicBezTo>
                    <a:pt x="9508" y="4104"/>
                    <a:pt x="9207" y="9241"/>
                    <a:pt x="9341" y="11442"/>
                  </a:cubicBezTo>
                  <a:cubicBezTo>
                    <a:pt x="9417" y="12450"/>
                    <a:pt x="9647" y="12759"/>
                    <a:pt x="9884" y="12759"/>
                  </a:cubicBezTo>
                  <a:cubicBezTo>
                    <a:pt x="10165" y="12759"/>
                    <a:pt x="10454" y="12326"/>
                    <a:pt x="10508" y="12109"/>
                  </a:cubicBezTo>
                  <a:cubicBezTo>
                    <a:pt x="10575" y="11676"/>
                    <a:pt x="11242" y="7673"/>
                    <a:pt x="10408" y="4504"/>
                  </a:cubicBezTo>
                  <a:cubicBezTo>
                    <a:pt x="9741" y="2002"/>
                    <a:pt x="7573" y="167"/>
                    <a:pt x="4971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7"/>
            <p:cNvSpPr/>
            <p:nvPr/>
          </p:nvSpPr>
          <p:spPr>
            <a:xfrm>
              <a:off x="6428600" y="2269050"/>
              <a:ext cx="12550" cy="216850"/>
            </a:xfrm>
            <a:custGeom>
              <a:avLst/>
              <a:gdLst/>
              <a:ahLst/>
              <a:cxnLst/>
              <a:rect l="l" t="t" r="r" b="b"/>
              <a:pathLst>
                <a:path w="502" h="8674" extrusionOk="0">
                  <a:moveTo>
                    <a:pt x="501" y="0"/>
                  </a:moveTo>
                  <a:cubicBezTo>
                    <a:pt x="501" y="2"/>
                    <a:pt x="68" y="4337"/>
                    <a:pt x="68" y="5971"/>
                  </a:cubicBezTo>
                  <a:cubicBezTo>
                    <a:pt x="68" y="7365"/>
                    <a:pt x="19" y="8347"/>
                    <a:pt x="5" y="8605"/>
                  </a:cubicBezTo>
                  <a:lnTo>
                    <a:pt x="5" y="8605"/>
                  </a:lnTo>
                  <a:lnTo>
                    <a:pt x="501" y="0"/>
                  </a:lnTo>
                  <a:close/>
                  <a:moveTo>
                    <a:pt x="5" y="8605"/>
                  </a:moveTo>
                  <a:lnTo>
                    <a:pt x="1" y="8673"/>
                  </a:lnTo>
                  <a:cubicBezTo>
                    <a:pt x="1" y="8673"/>
                    <a:pt x="2" y="8650"/>
                    <a:pt x="5" y="86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7"/>
            <p:cNvSpPr/>
            <p:nvPr/>
          </p:nvSpPr>
          <p:spPr>
            <a:xfrm>
              <a:off x="6428600" y="2269050"/>
              <a:ext cx="12550" cy="216850"/>
            </a:xfrm>
            <a:custGeom>
              <a:avLst/>
              <a:gdLst/>
              <a:ahLst/>
              <a:cxnLst/>
              <a:rect l="l" t="t" r="r" b="b"/>
              <a:pathLst>
                <a:path w="502" h="8674" fill="none" extrusionOk="0">
                  <a:moveTo>
                    <a:pt x="501" y="0"/>
                  </a:moveTo>
                  <a:cubicBezTo>
                    <a:pt x="501" y="0"/>
                    <a:pt x="68" y="4337"/>
                    <a:pt x="68" y="5971"/>
                  </a:cubicBezTo>
                  <a:cubicBezTo>
                    <a:pt x="68" y="7606"/>
                    <a:pt x="1" y="8673"/>
                    <a:pt x="1" y="8673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7"/>
            <p:cNvSpPr/>
            <p:nvPr/>
          </p:nvSpPr>
          <p:spPr>
            <a:xfrm>
              <a:off x="6918950" y="2271550"/>
              <a:ext cx="3375" cy="170975"/>
            </a:xfrm>
            <a:custGeom>
              <a:avLst/>
              <a:gdLst/>
              <a:ahLst/>
              <a:cxnLst/>
              <a:rect l="l" t="t" r="r" b="b"/>
              <a:pathLst>
                <a:path w="135" h="6839" fill="none" extrusionOk="0">
                  <a:moveTo>
                    <a:pt x="1" y="0"/>
                  </a:moveTo>
                  <a:cubicBezTo>
                    <a:pt x="1" y="0"/>
                    <a:pt x="134" y="4303"/>
                    <a:pt x="134" y="6839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7"/>
            <p:cNvSpPr/>
            <p:nvPr/>
          </p:nvSpPr>
          <p:spPr>
            <a:xfrm>
              <a:off x="7257550" y="1899575"/>
              <a:ext cx="198475" cy="351150"/>
            </a:xfrm>
            <a:custGeom>
              <a:avLst/>
              <a:gdLst/>
              <a:ahLst/>
              <a:cxnLst/>
              <a:rect l="l" t="t" r="r" b="b"/>
              <a:pathLst>
                <a:path w="7939" h="14046" extrusionOk="0">
                  <a:moveTo>
                    <a:pt x="4812" y="1"/>
                  </a:moveTo>
                  <a:cubicBezTo>
                    <a:pt x="4755" y="1"/>
                    <a:pt x="4696" y="12"/>
                    <a:pt x="4637" y="35"/>
                  </a:cubicBezTo>
                  <a:cubicBezTo>
                    <a:pt x="4336" y="135"/>
                    <a:pt x="3969" y="269"/>
                    <a:pt x="1935" y="6807"/>
                  </a:cubicBezTo>
                  <a:cubicBezTo>
                    <a:pt x="967" y="9943"/>
                    <a:pt x="100" y="13078"/>
                    <a:pt x="100" y="13111"/>
                  </a:cubicBezTo>
                  <a:cubicBezTo>
                    <a:pt x="1" y="13449"/>
                    <a:pt x="256" y="13657"/>
                    <a:pt x="514" y="13657"/>
                  </a:cubicBezTo>
                  <a:cubicBezTo>
                    <a:pt x="690" y="13657"/>
                    <a:pt x="866" y="13561"/>
                    <a:pt x="934" y="13345"/>
                  </a:cubicBezTo>
                  <a:cubicBezTo>
                    <a:pt x="2302" y="8408"/>
                    <a:pt x="4003" y="3004"/>
                    <a:pt x="4737" y="1303"/>
                  </a:cubicBezTo>
                  <a:cubicBezTo>
                    <a:pt x="5270" y="3104"/>
                    <a:pt x="6271" y="8642"/>
                    <a:pt x="7072" y="13679"/>
                  </a:cubicBezTo>
                  <a:cubicBezTo>
                    <a:pt x="7105" y="13879"/>
                    <a:pt x="7272" y="14045"/>
                    <a:pt x="7505" y="14045"/>
                  </a:cubicBezTo>
                  <a:lnTo>
                    <a:pt x="7539" y="14045"/>
                  </a:lnTo>
                  <a:cubicBezTo>
                    <a:pt x="7805" y="14012"/>
                    <a:pt x="7939" y="13779"/>
                    <a:pt x="7906" y="13545"/>
                  </a:cubicBezTo>
                  <a:cubicBezTo>
                    <a:pt x="7906" y="13512"/>
                    <a:pt x="7405" y="10343"/>
                    <a:pt x="6805" y="7141"/>
                  </a:cubicBezTo>
                  <a:cubicBezTo>
                    <a:pt x="5604" y="469"/>
                    <a:pt x="5304" y="269"/>
                    <a:pt x="5104" y="102"/>
                  </a:cubicBezTo>
                  <a:cubicBezTo>
                    <a:pt x="5017" y="38"/>
                    <a:pt x="4917" y="1"/>
                    <a:pt x="481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7"/>
            <p:cNvSpPr/>
            <p:nvPr/>
          </p:nvSpPr>
          <p:spPr>
            <a:xfrm>
              <a:off x="7106600" y="2205325"/>
              <a:ext cx="477850" cy="479775"/>
            </a:xfrm>
            <a:custGeom>
              <a:avLst/>
              <a:gdLst/>
              <a:ahLst/>
              <a:cxnLst/>
              <a:rect l="l" t="t" r="r" b="b"/>
              <a:pathLst>
                <a:path w="19114" h="19191" extrusionOk="0">
                  <a:moveTo>
                    <a:pt x="10268" y="1"/>
                  </a:moveTo>
                  <a:cubicBezTo>
                    <a:pt x="6865" y="1"/>
                    <a:pt x="0" y="414"/>
                    <a:pt x="0" y="414"/>
                  </a:cubicBezTo>
                  <a:lnTo>
                    <a:pt x="767" y="9888"/>
                  </a:lnTo>
                  <a:cubicBezTo>
                    <a:pt x="767" y="9888"/>
                    <a:pt x="1501" y="15859"/>
                    <a:pt x="2502" y="17260"/>
                  </a:cubicBezTo>
                  <a:cubicBezTo>
                    <a:pt x="3503" y="18694"/>
                    <a:pt x="5504" y="18994"/>
                    <a:pt x="7739" y="19094"/>
                  </a:cubicBezTo>
                  <a:cubicBezTo>
                    <a:pt x="8823" y="19127"/>
                    <a:pt x="10401" y="19191"/>
                    <a:pt x="11888" y="19191"/>
                  </a:cubicBezTo>
                  <a:cubicBezTo>
                    <a:pt x="13466" y="19191"/>
                    <a:pt x="14941" y="19119"/>
                    <a:pt x="15611" y="18861"/>
                  </a:cubicBezTo>
                  <a:cubicBezTo>
                    <a:pt x="16879" y="18394"/>
                    <a:pt x="18380" y="15759"/>
                    <a:pt x="18680" y="13691"/>
                  </a:cubicBezTo>
                  <a:cubicBezTo>
                    <a:pt x="18980" y="11589"/>
                    <a:pt x="19081" y="1082"/>
                    <a:pt x="19081" y="748"/>
                  </a:cubicBezTo>
                  <a:cubicBezTo>
                    <a:pt x="19114" y="414"/>
                    <a:pt x="14010" y="114"/>
                    <a:pt x="11175" y="14"/>
                  </a:cubicBezTo>
                  <a:cubicBezTo>
                    <a:pt x="10914" y="5"/>
                    <a:pt x="10608" y="1"/>
                    <a:pt x="10268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7"/>
            <p:cNvSpPr/>
            <p:nvPr/>
          </p:nvSpPr>
          <p:spPr>
            <a:xfrm>
              <a:off x="7223350" y="2250975"/>
              <a:ext cx="48375" cy="42275"/>
            </a:xfrm>
            <a:custGeom>
              <a:avLst/>
              <a:gdLst/>
              <a:ahLst/>
              <a:cxnLst/>
              <a:rect l="l" t="t" r="r" b="b"/>
              <a:pathLst>
                <a:path w="1935" h="1691" extrusionOk="0">
                  <a:moveTo>
                    <a:pt x="1086" y="0"/>
                  </a:moveTo>
                  <a:cubicBezTo>
                    <a:pt x="894" y="0"/>
                    <a:pt x="698" y="69"/>
                    <a:pt x="534" y="223"/>
                  </a:cubicBezTo>
                  <a:cubicBezTo>
                    <a:pt x="0" y="723"/>
                    <a:pt x="300" y="1624"/>
                    <a:pt x="1034" y="1691"/>
                  </a:cubicBezTo>
                  <a:cubicBezTo>
                    <a:pt x="1535" y="1691"/>
                    <a:pt x="1935" y="1324"/>
                    <a:pt x="1935" y="857"/>
                  </a:cubicBezTo>
                  <a:cubicBezTo>
                    <a:pt x="1935" y="349"/>
                    <a:pt x="1519" y="0"/>
                    <a:pt x="1086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7"/>
            <p:cNvSpPr/>
            <p:nvPr/>
          </p:nvSpPr>
          <p:spPr>
            <a:xfrm>
              <a:off x="7426000" y="2261300"/>
              <a:ext cx="45875" cy="42200"/>
            </a:xfrm>
            <a:custGeom>
              <a:avLst/>
              <a:gdLst/>
              <a:ahLst/>
              <a:cxnLst/>
              <a:rect l="l" t="t" r="r" b="b"/>
              <a:pathLst>
                <a:path w="1835" h="1688" extrusionOk="0">
                  <a:moveTo>
                    <a:pt x="938" y="1"/>
                  </a:moveTo>
                  <a:cubicBezTo>
                    <a:pt x="522" y="1"/>
                    <a:pt x="158" y="287"/>
                    <a:pt x="67" y="711"/>
                  </a:cubicBezTo>
                  <a:cubicBezTo>
                    <a:pt x="0" y="1178"/>
                    <a:pt x="300" y="1611"/>
                    <a:pt x="767" y="1678"/>
                  </a:cubicBezTo>
                  <a:cubicBezTo>
                    <a:pt x="811" y="1684"/>
                    <a:pt x="854" y="1687"/>
                    <a:pt x="897" y="1687"/>
                  </a:cubicBezTo>
                  <a:cubicBezTo>
                    <a:pt x="1312" y="1687"/>
                    <a:pt x="1674" y="1401"/>
                    <a:pt x="1735" y="977"/>
                  </a:cubicBezTo>
                  <a:cubicBezTo>
                    <a:pt x="1835" y="510"/>
                    <a:pt x="1501" y="77"/>
                    <a:pt x="1067" y="10"/>
                  </a:cubicBezTo>
                  <a:cubicBezTo>
                    <a:pt x="1024" y="4"/>
                    <a:pt x="981" y="1"/>
                    <a:pt x="938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7"/>
            <p:cNvSpPr/>
            <p:nvPr/>
          </p:nvSpPr>
          <p:spPr>
            <a:xfrm>
              <a:off x="7143275" y="2559400"/>
              <a:ext cx="422000" cy="6550"/>
            </a:xfrm>
            <a:custGeom>
              <a:avLst/>
              <a:gdLst/>
              <a:ahLst/>
              <a:cxnLst/>
              <a:rect l="l" t="t" r="r" b="b"/>
              <a:pathLst>
                <a:path w="16880" h="262" extrusionOk="0">
                  <a:moveTo>
                    <a:pt x="7338" y="0"/>
                  </a:moveTo>
                  <a:cubicBezTo>
                    <a:pt x="2533" y="0"/>
                    <a:pt x="1" y="228"/>
                    <a:pt x="1" y="228"/>
                  </a:cubicBezTo>
                  <a:lnTo>
                    <a:pt x="16880" y="261"/>
                  </a:lnTo>
                  <a:cubicBezTo>
                    <a:pt x="13084" y="65"/>
                    <a:pt x="9890" y="0"/>
                    <a:pt x="7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7"/>
            <p:cNvSpPr/>
            <p:nvPr/>
          </p:nvSpPr>
          <p:spPr>
            <a:xfrm>
              <a:off x="7143275" y="2551750"/>
              <a:ext cx="422000" cy="14200"/>
            </a:xfrm>
            <a:custGeom>
              <a:avLst/>
              <a:gdLst/>
              <a:ahLst/>
              <a:cxnLst/>
              <a:rect l="l" t="t" r="r" b="b"/>
              <a:pathLst>
                <a:path w="16880" h="568" fill="none" extrusionOk="0">
                  <a:moveTo>
                    <a:pt x="1" y="534"/>
                  </a:moveTo>
                  <a:cubicBezTo>
                    <a:pt x="1" y="534"/>
                    <a:pt x="5939" y="0"/>
                    <a:pt x="16880" y="567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7"/>
            <p:cNvSpPr/>
            <p:nvPr/>
          </p:nvSpPr>
          <p:spPr>
            <a:xfrm>
              <a:off x="5623025" y="1707800"/>
              <a:ext cx="2059000" cy="167650"/>
            </a:xfrm>
            <a:custGeom>
              <a:avLst/>
              <a:gdLst/>
              <a:ahLst/>
              <a:cxnLst/>
              <a:rect l="l" t="t" r="r" b="b"/>
              <a:pathLst>
                <a:path w="82360" h="6706" extrusionOk="0">
                  <a:moveTo>
                    <a:pt x="1" y="1"/>
                  </a:moveTo>
                  <a:lnTo>
                    <a:pt x="1" y="6706"/>
                  </a:lnTo>
                  <a:lnTo>
                    <a:pt x="82360" y="6706"/>
                  </a:lnTo>
                  <a:lnTo>
                    <a:pt x="8236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7"/>
            <p:cNvSpPr/>
            <p:nvPr/>
          </p:nvSpPr>
          <p:spPr>
            <a:xfrm>
              <a:off x="6622075" y="1803700"/>
              <a:ext cx="203500" cy="25"/>
            </a:xfrm>
            <a:custGeom>
              <a:avLst/>
              <a:gdLst/>
              <a:ahLst/>
              <a:cxnLst/>
              <a:rect l="l" t="t" r="r" b="b"/>
              <a:pathLst>
                <a:path w="8140" h="1" fill="none" extrusionOk="0">
                  <a:moveTo>
                    <a:pt x="1" y="1"/>
                  </a:moveTo>
                  <a:lnTo>
                    <a:pt x="8140" y="1"/>
                  </a:lnTo>
                </a:path>
              </a:pathLst>
            </a:custGeom>
            <a:noFill/>
            <a:ln w="2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7"/>
            <p:cNvSpPr/>
            <p:nvPr/>
          </p:nvSpPr>
          <p:spPr>
            <a:xfrm>
              <a:off x="7062400" y="1803700"/>
              <a:ext cx="203500" cy="25"/>
            </a:xfrm>
            <a:custGeom>
              <a:avLst/>
              <a:gdLst/>
              <a:ahLst/>
              <a:cxnLst/>
              <a:rect l="l" t="t" r="r" b="b"/>
              <a:pathLst>
                <a:path w="8140" h="1" fill="none" extrusionOk="0">
                  <a:moveTo>
                    <a:pt x="0" y="1"/>
                  </a:moveTo>
                  <a:lnTo>
                    <a:pt x="8139" y="1"/>
                  </a:lnTo>
                </a:path>
              </a:pathLst>
            </a:custGeom>
            <a:noFill/>
            <a:ln w="2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7"/>
            <p:cNvSpPr/>
            <p:nvPr/>
          </p:nvSpPr>
          <p:spPr>
            <a:xfrm>
              <a:off x="7461025" y="1733650"/>
              <a:ext cx="157625" cy="118050"/>
            </a:xfrm>
            <a:custGeom>
              <a:avLst/>
              <a:gdLst/>
              <a:ahLst/>
              <a:cxnLst/>
              <a:rect l="l" t="t" r="r" b="b"/>
              <a:pathLst>
                <a:path w="6305" h="4722" extrusionOk="0">
                  <a:moveTo>
                    <a:pt x="5904" y="1002"/>
                  </a:moveTo>
                  <a:lnTo>
                    <a:pt x="5671" y="1869"/>
                  </a:lnTo>
                  <a:lnTo>
                    <a:pt x="5671" y="1002"/>
                  </a:lnTo>
                  <a:close/>
                  <a:moveTo>
                    <a:pt x="2335" y="1002"/>
                  </a:moveTo>
                  <a:lnTo>
                    <a:pt x="2335" y="2503"/>
                  </a:lnTo>
                  <a:lnTo>
                    <a:pt x="2268" y="2503"/>
                  </a:lnTo>
                  <a:lnTo>
                    <a:pt x="1768" y="1002"/>
                  </a:lnTo>
                  <a:close/>
                  <a:moveTo>
                    <a:pt x="3336" y="1002"/>
                  </a:moveTo>
                  <a:lnTo>
                    <a:pt x="3336" y="2503"/>
                  </a:lnTo>
                  <a:lnTo>
                    <a:pt x="2702" y="2503"/>
                  </a:lnTo>
                  <a:lnTo>
                    <a:pt x="2702" y="1002"/>
                  </a:lnTo>
                  <a:close/>
                  <a:moveTo>
                    <a:pt x="4336" y="1002"/>
                  </a:moveTo>
                  <a:lnTo>
                    <a:pt x="4336" y="2503"/>
                  </a:lnTo>
                  <a:lnTo>
                    <a:pt x="3669" y="2503"/>
                  </a:lnTo>
                  <a:lnTo>
                    <a:pt x="3669" y="1002"/>
                  </a:lnTo>
                  <a:close/>
                  <a:moveTo>
                    <a:pt x="5304" y="1002"/>
                  </a:moveTo>
                  <a:lnTo>
                    <a:pt x="5304" y="2503"/>
                  </a:lnTo>
                  <a:lnTo>
                    <a:pt x="4670" y="2503"/>
                  </a:lnTo>
                  <a:lnTo>
                    <a:pt x="4670" y="1002"/>
                  </a:lnTo>
                  <a:close/>
                  <a:moveTo>
                    <a:pt x="3184" y="3943"/>
                  </a:moveTo>
                  <a:cubicBezTo>
                    <a:pt x="3234" y="3943"/>
                    <a:pt x="3269" y="3978"/>
                    <a:pt x="3269" y="4071"/>
                  </a:cubicBezTo>
                  <a:cubicBezTo>
                    <a:pt x="3269" y="4204"/>
                    <a:pt x="3136" y="4337"/>
                    <a:pt x="3002" y="4337"/>
                  </a:cubicBezTo>
                  <a:cubicBezTo>
                    <a:pt x="2694" y="4337"/>
                    <a:pt x="3018" y="3943"/>
                    <a:pt x="3184" y="3943"/>
                  </a:cubicBezTo>
                  <a:close/>
                  <a:moveTo>
                    <a:pt x="5018" y="3943"/>
                  </a:moveTo>
                  <a:cubicBezTo>
                    <a:pt x="5068" y="3943"/>
                    <a:pt x="5104" y="3978"/>
                    <a:pt x="5104" y="4071"/>
                  </a:cubicBezTo>
                  <a:cubicBezTo>
                    <a:pt x="5104" y="4204"/>
                    <a:pt x="5004" y="4337"/>
                    <a:pt x="4837" y="4337"/>
                  </a:cubicBezTo>
                  <a:cubicBezTo>
                    <a:pt x="4529" y="4337"/>
                    <a:pt x="4853" y="3943"/>
                    <a:pt x="5018" y="3943"/>
                  </a:cubicBezTo>
                  <a:close/>
                  <a:moveTo>
                    <a:pt x="167" y="1"/>
                  </a:moveTo>
                  <a:cubicBezTo>
                    <a:pt x="100" y="1"/>
                    <a:pt x="0" y="101"/>
                    <a:pt x="0" y="201"/>
                  </a:cubicBezTo>
                  <a:cubicBezTo>
                    <a:pt x="0" y="268"/>
                    <a:pt x="67" y="368"/>
                    <a:pt x="167" y="368"/>
                  </a:cubicBezTo>
                  <a:lnTo>
                    <a:pt x="1201" y="368"/>
                  </a:lnTo>
                  <a:lnTo>
                    <a:pt x="2268" y="3637"/>
                  </a:lnTo>
                  <a:cubicBezTo>
                    <a:pt x="2302" y="3704"/>
                    <a:pt x="2368" y="3770"/>
                    <a:pt x="2435" y="3770"/>
                  </a:cubicBezTo>
                  <a:lnTo>
                    <a:pt x="2502" y="3770"/>
                  </a:lnTo>
                  <a:cubicBezTo>
                    <a:pt x="2435" y="3870"/>
                    <a:pt x="2402" y="3970"/>
                    <a:pt x="2402" y="4071"/>
                  </a:cubicBezTo>
                  <a:cubicBezTo>
                    <a:pt x="2368" y="4504"/>
                    <a:pt x="2685" y="4721"/>
                    <a:pt x="3002" y="4721"/>
                  </a:cubicBezTo>
                  <a:cubicBezTo>
                    <a:pt x="3319" y="4721"/>
                    <a:pt x="3636" y="4504"/>
                    <a:pt x="3603" y="4071"/>
                  </a:cubicBezTo>
                  <a:cubicBezTo>
                    <a:pt x="3603" y="3970"/>
                    <a:pt x="3569" y="3837"/>
                    <a:pt x="3503" y="3770"/>
                  </a:cubicBezTo>
                  <a:lnTo>
                    <a:pt x="4336" y="3770"/>
                  </a:lnTo>
                  <a:cubicBezTo>
                    <a:pt x="4303" y="3870"/>
                    <a:pt x="4270" y="3970"/>
                    <a:pt x="4270" y="4071"/>
                  </a:cubicBezTo>
                  <a:cubicBezTo>
                    <a:pt x="4220" y="4504"/>
                    <a:pt x="4537" y="4721"/>
                    <a:pt x="4854" y="4721"/>
                  </a:cubicBezTo>
                  <a:cubicBezTo>
                    <a:pt x="5170" y="4721"/>
                    <a:pt x="5487" y="4504"/>
                    <a:pt x="5437" y="4071"/>
                  </a:cubicBezTo>
                  <a:cubicBezTo>
                    <a:pt x="5437" y="3970"/>
                    <a:pt x="5404" y="3870"/>
                    <a:pt x="5371" y="3770"/>
                  </a:cubicBezTo>
                  <a:lnTo>
                    <a:pt x="5504" y="3770"/>
                  </a:lnTo>
                  <a:cubicBezTo>
                    <a:pt x="5604" y="3770"/>
                    <a:pt x="5671" y="3670"/>
                    <a:pt x="5671" y="3570"/>
                  </a:cubicBezTo>
                  <a:cubicBezTo>
                    <a:pt x="5671" y="3470"/>
                    <a:pt x="5604" y="3403"/>
                    <a:pt x="5504" y="3403"/>
                  </a:cubicBezTo>
                  <a:lnTo>
                    <a:pt x="2569" y="3403"/>
                  </a:lnTo>
                  <a:lnTo>
                    <a:pt x="2368" y="2836"/>
                  </a:lnTo>
                  <a:lnTo>
                    <a:pt x="5637" y="2836"/>
                  </a:lnTo>
                  <a:cubicBezTo>
                    <a:pt x="5704" y="2836"/>
                    <a:pt x="5771" y="2770"/>
                    <a:pt x="5804" y="2703"/>
                  </a:cubicBezTo>
                  <a:lnTo>
                    <a:pt x="6305" y="868"/>
                  </a:lnTo>
                  <a:cubicBezTo>
                    <a:pt x="6305" y="802"/>
                    <a:pt x="6305" y="768"/>
                    <a:pt x="6271" y="735"/>
                  </a:cubicBezTo>
                  <a:cubicBezTo>
                    <a:pt x="6238" y="668"/>
                    <a:pt x="6171" y="635"/>
                    <a:pt x="6138" y="635"/>
                  </a:cubicBezTo>
                  <a:lnTo>
                    <a:pt x="1668" y="635"/>
                  </a:lnTo>
                  <a:lnTo>
                    <a:pt x="1468" y="134"/>
                  </a:lnTo>
                  <a:cubicBezTo>
                    <a:pt x="1468" y="68"/>
                    <a:pt x="1401" y="1"/>
                    <a:pt x="1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7"/>
            <p:cNvSpPr/>
            <p:nvPr/>
          </p:nvSpPr>
          <p:spPr>
            <a:xfrm>
              <a:off x="7576925" y="1716525"/>
              <a:ext cx="74825" cy="63850"/>
            </a:xfrm>
            <a:custGeom>
              <a:avLst/>
              <a:gdLst/>
              <a:ahLst/>
              <a:cxnLst/>
              <a:rect l="l" t="t" r="r" b="b"/>
              <a:pathLst>
                <a:path w="2993" h="2554" extrusionOk="0">
                  <a:moveTo>
                    <a:pt x="1691" y="1"/>
                  </a:moveTo>
                  <a:cubicBezTo>
                    <a:pt x="1382" y="1"/>
                    <a:pt x="1065" y="110"/>
                    <a:pt x="801" y="352"/>
                  </a:cubicBezTo>
                  <a:cubicBezTo>
                    <a:pt x="1" y="1153"/>
                    <a:pt x="568" y="2554"/>
                    <a:pt x="1702" y="2554"/>
                  </a:cubicBezTo>
                  <a:cubicBezTo>
                    <a:pt x="2402" y="2554"/>
                    <a:pt x="2969" y="1987"/>
                    <a:pt x="2969" y="1286"/>
                  </a:cubicBezTo>
                  <a:cubicBezTo>
                    <a:pt x="2992" y="511"/>
                    <a:pt x="2360" y="1"/>
                    <a:pt x="16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7"/>
            <p:cNvSpPr/>
            <p:nvPr/>
          </p:nvSpPr>
          <p:spPr>
            <a:xfrm>
              <a:off x="7604450" y="1727825"/>
              <a:ext cx="29200" cy="41250"/>
            </a:xfrm>
            <a:custGeom>
              <a:avLst/>
              <a:gdLst/>
              <a:ahLst/>
              <a:cxnLst/>
              <a:rect l="l" t="t" r="r" b="b"/>
              <a:pathLst>
                <a:path w="1168" h="1650" extrusionOk="0">
                  <a:moveTo>
                    <a:pt x="668" y="0"/>
                  </a:moveTo>
                  <a:cubicBezTo>
                    <a:pt x="467" y="0"/>
                    <a:pt x="301" y="34"/>
                    <a:pt x="134" y="134"/>
                  </a:cubicBezTo>
                  <a:cubicBezTo>
                    <a:pt x="101" y="134"/>
                    <a:pt x="67" y="167"/>
                    <a:pt x="67" y="201"/>
                  </a:cubicBezTo>
                  <a:cubicBezTo>
                    <a:pt x="67" y="234"/>
                    <a:pt x="67" y="267"/>
                    <a:pt x="67" y="301"/>
                  </a:cubicBezTo>
                  <a:cubicBezTo>
                    <a:pt x="67" y="334"/>
                    <a:pt x="101" y="367"/>
                    <a:pt x="101" y="367"/>
                  </a:cubicBezTo>
                  <a:cubicBezTo>
                    <a:pt x="134" y="401"/>
                    <a:pt x="167" y="401"/>
                    <a:pt x="167" y="434"/>
                  </a:cubicBezTo>
                  <a:lnTo>
                    <a:pt x="267" y="434"/>
                  </a:lnTo>
                  <a:lnTo>
                    <a:pt x="301" y="401"/>
                  </a:lnTo>
                  <a:lnTo>
                    <a:pt x="367" y="367"/>
                  </a:lnTo>
                  <a:lnTo>
                    <a:pt x="434" y="334"/>
                  </a:lnTo>
                  <a:lnTo>
                    <a:pt x="568" y="334"/>
                  </a:lnTo>
                  <a:cubicBezTo>
                    <a:pt x="634" y="334"/>
                    <a:pt x="668" y="334"/>
                    <a:pt x="734" y="367"/>
                  </a:cubicBezTo>
                  <a:cubicBezTo>
                    <a:pt x="768" y="401"/>
                    <a:pt x="801" y="467"/>
                    <a:pt x="801" y="501"/>
                  </a:cubicBezTo>
                  <a:cubicBezTo>
                    <a:pt x="801" y="601"/>
                    <a:pt x="734" y="668"/>
                    <a:pt x="668" y="734"/>
                  </a:cubicBezTo>
                  <a:lnTo>
                    <a:pt x="101" y="1301"/>
                  </a:lnTo>
                  <a:cubicBezTo>
                    <a:pt x="34" y="1368"/>
                    <a:pt x="0" y="1435"/>
                    <a:pt x="34" y="1535"/>
                  </a:cubicBezTo>
                  <a:cubicBezTo>
                    <a:pt x="34" y="1568"/>
                    <a:pt x="67" y="1602"/>
                    <a:pt x="101" y="1635"/>
                  </a:cubicBezTo>
                  <a:cubicBezTo>
                    <a:pt x="123" y="1635"/>
                    <a:pt x="145" y="1650"/>
                    <a:pt x="167" y="1650"/>
                  </a:cubicBezTo>
                  <a:cubicBezTo>
                    <a:pt x="178" y="1650"/>
                    <a:pt x="190" y="1646"/>
                    <a:pt x="201" y="1635"/>
                  </a:cubicBezTo>
                  <a:lnTo>
                    <a:pt x="1035" y="1635"/>
                  </a:lnTo>
                  <a:cubicBezTo>
                    <a:pt x="1068" y="1635"/>
                    <a:pt x="1101" y="1635"/>
                    <a:pt x="1135" y="1602"/>
                  </a:cubicBezTo>
                  <a:cubicBezTo>
                    <a:pt x="1135" y="1568"/>
                    <a:pt x="1135" y="1535"/>
                    <a:pt x="1168" y="1502"/>
                  </a:cubicBezTo>
                  <a:cubicBezTo>
                    <a:pt x="1135" y="1435"/>
                    <a:pt x="1135" y="1401"/>
                    <a:pt x="1135" y="1368"/>
                  </a:cubicBezTo>
                  <a:cubicBezTo>
                    <a:pt x="1101" y="1368"/>
                    <a:pt x="1068" y="1335"/>
                    <a:pt x="1035" y="1335"/>
                  </a:cubicBezTo>
                  <a:lnTo>
                    <a:pt x="467" y="1335"/>
                  </a:lnTo>
                  <a:lnTo>
                    <a:pt x="901" y="968"/>
                  </a:lnTo>
                  <a:cubicBezTo>
                    <a:pt x="1001" y="901"/>
                    <a:pt x="1068" y="834"/>
                    <a:pt x="1101" y="734"/>
                  </a:cubicBezTo>
                  <a:cubicBezTo>
                    <a:pt x="1168" y="668"/>
                    <a:pt x="1168" y="568"/>
                    <a:pt x="1168" y="467"/>
                  </a:cubicBezTo>
                  <a:cubicBezTo>
                    <a:pt x="1168" y="334"/>
                    <a:pt x="1135" y="234"/>
                    <a:pt x="1035" y="134"/>
                  </a:cubicBezTo>
                  <a:cubicBezTo>
                    <a:pt x="934" y="34"/>
                    <a:pt x="801" y="0"/>
                    <a:pt x="6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7"/>
            <p:cNvSpPr/>
            <p:nvPr/>
          </p:nvSpPr>
          <p:spPr>
            <a:xfrm>
              <a:off x="5649725" y="1742000"/>
              <a:ext cx="853975" cy="100100"/>
            </a:xfrm>
            <a:custGeom>
              <a:avLst/>
              <a:gdLst/>
              <a:ahLst/>
              <a:cxnLst/>
              <a:rect l="l" t="t" r="r" b="b"/>
              <a:pathLst>
                <a:path w="34159" h="4004" extrusionOk="0">
                  <a:moveTo>
                    <a:pt x="2002" y="1"/>
                  </a:moveTo>
                  <a:cubicBezTo>
                    <a:pt x="901" y="1"/>
                    <a:pt x="0" y="868"/>
                    <a:pt x="0" y="2002"/>
                  </a:cubicBezTo>
                  <a:cubicBezTo>
                    <a:pt x="0" y="3103"/>
                    <a:pt x="901" y="4003"/>
                    <a:pt x="2002" y="4003"/>
                  </a:cubicBezTo>
                  <a:lnTo>
                    <a:pt x="32157" y="4003"/>
                  </a:lnTo>
                  <a:cubicBezTo>
                    <a:pt x="33257" y="4003"/>
                    <a:pt x="34158" y="3103"/>
                    <a:pt x="34158" y="2002"/>
                  </a:cubicBezTo>
                  <a:cubicBezTo>
                    <a:pt x="34158" y="868"/>
                    <a:pt x="33257" y="1"/>
                    <a:pt x="32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7"/>
            <p:cNvSpPr/>
            <p:nvPr/>
          </p:nvSpPr>
          <p:spPr>
            <a:xfrm>
              <a:off x="5814850" y="2838625"/>
              <a:ext cx="308575" cy="25"/>
            </a:xfrm>
            <a:custGeom>
              <a:avLst/>
              <a:gdLst/>
              <a:ahLst/>
              <a:cxnLst/>
              <a:rect l="l" t="t" r="r" b="b"/>
              <a:pathLst>
                <a:path w="12343" h="1" fill="none" extrusionOk="0">
                  <a:moveTo>
                    <a:pt x="0" y="0"/>
                  </a:moveTo>
                  <a:lnTo>
                    <a:pt x="12342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7"/>
            <p:cNvSpPr/>
            <p:nvPr/>
          </p:nvSpPr>
          <p:spPr>
            <a:xfrm>
              <a:off x="5814850" y="2897000"/>
              <a:ext cx="308575" cy="25"/>
            </a:xfrm>
            <a:custGeom>
              <a:avLst/>
              <a:gdLst/>
              <a:ahLst/>
              <a:cxnLst/>
              <a:rect l="l" t="t" r="r" b="b"/>
              <a:pathLst>
                <a:path w="12343" h="1" fill="none" extrusionOk="0">
                  <a:moveTo>
                    <a:pt x="0" y="0"/>
                  </a:moveTo>
                  <a:lnTo>
                    <a:pt x="12342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7"/>
            <p:cNvSpPr/>
            <p:nvPr/>
          </p:nvSpPr>
          <p:spPr>
            <a:xfrm>
              <a:off x="6511175" y="2838625"/>
              <a:ext cx="309400" cy="25"/>
            </a:xfrm>
            <a:custGeom>
              <a:avLst/>
              <a:gdLst/>
              <a:ahLst/>
              <a:cxnLst/>
              <a:rect l="l" t="t" r="r" b="b"/>
              <a:pathLst>
                <a:path w="12376" h="1" fill="none" extrusionOk="0">
                  <a:moveTo>
                    <a:pt x="0" y="0"/>
                  </a:moveTo>
                  <a:lnTo>
                    <a:pt x="12376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7"/>
            <p:cNvSpPr/>
            <p:nvPr/>
          </p:nvSpPr>
          <p:spPr>
            <a:xfrm>
              <a:off x="6511175" y="2897000"/>
              <a:ext cx="309400" cy="25"/>
            </a:xfrm>
            <a:custGeom>
              <a:avLst/>
              <a:gdLst/>
              <a:ahLst/>
              <a:cxnLst/>
              <a:rect l="l" t="t" r="r" b="b"/>
              <a:pathLst>
                <a:path w="12376" h="1" fill="none" extrusionOk="0">
                  <a:moveTo>
                    <a:pt x="0" y="0"/>
                  </a:moveTo>
                  <a:lnTo>
                    <a:pt x="12376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7"/>
            <p:cNvSpPr/>
            <p:nvPr/>
          </p:nvSpPr>
          <p:spPr>
            <a:xfrm>
              <a:off x="7208325" y="2838625"/>
              <a:ext cx="308575" cy="25"/>
            </a:xfrm>
            <a:custGeom>
              <a:avLst/>
              <a:gdLst/>
              <a:ahLst/>
              <a:cxnLst/>
              <a:rect l="l" t="t" r="r" b="b"/>
              <a:pathLst>
                <a:path w="12343" h="1" fill="none" extrusionOk="0">
                  <a:moveTo>
                    <a:pt x="1" y="0"/>
                  </a:moveTo>
                  <a:lnTo>
                    <a:pt x="12343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7"/>
            <p:cNvSpPr/>
            <p:nvPr/>
          </p:nvSpPr>
          <p:spPr>
            <a:xfrm>
              <a:off x="7208325" y="2897000"/>
              <a:ext cx="308575" cy="25"/>
            </a:xfrm>
            <a:custGeom>
              <a:avLst/>
              <a:gdLst/>
              <a:ahLst/>
              <a:cxnLst/>
              <a:rect l="l" t="t" r="r" b="b"/>
              <a:pathLst>
                <a:path w="12343" h="1" fill="none" extrusionOk="0">
                  <a:moveTo>
                    <a:pt x="1" y="0"/>
                  </a:moveTo>
                  <a:lnTo>
                    <a:pt x="12343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7"/>
            <p:cNvSpPr/>
            <p:nvPr/>
          </p:nvSpPr>
          <p:spPr>
            <a:xfrm>
              <a:off x="6422775" y="3340650"/>
              <a:ext cx="136775" cy="89250"/>
            </a:xfrm>
            <a:custGeom>
              <a:avLst/>
              <a:gdLst/>
              <a:ahLst/>
              <a:cxnLst/>
              <a:rect l="l" t="t" r="r" b="b"/>
              <a:pathLst>
                <a:path w="5471" h="3570" extrusionOk="0">
                  <a:moveTo>
                    <a:pt x="334" y="0"/>
                  </a:moveTo>
                  <a:lnTo>
                    <a:pt x="0" y="3570"/>
                  </a:lnTo>
                  <a:lnTo>
                    <a:pt x="5304" y="3570"/>
                  </a:lnTo>
                  <a:lnTo>
                    <a:pt x="54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7"/>
            <p:cNvSpPr/>
            <p:nvPr/>
          </p:nvSpPr>
          <p:spPr>
            <a:xfrm>
              <a:off x="6687125" y="3340650"/>
              <a:ext cx="132625" cy="89250"/>
            </a:xfrm>
            <a:custGeom>
              <a:avLst/>
              <a:gdLst/>
              <a:ahLst/>
              <a:cxnLst/>
              <a:rect l="l" t="t" r="r" b="b"/>
              <a:pathLst>
                <a:path w="5305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5304" y="3570"/>
                  </a:lnTo>
                  <a:lnTo>
                    <a:pt x="51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7"/>
            <p:cNvSpPr/>
            <p:nvPr/>
          </p:nvSpPr>
          <p:spPr>
            <a:xfrm>
              <a:off x="7482700" y="3429875"/>
              <a:ext cx="164300" cy="95925"/>
            </a:xfrm>
            <a:custGeom>
              <a:avLst/>
              <a:gdLst/>
              <a:ahLst/>
              <a:cxnLst/>
              <a:rect l="l" t="t" r="r" b="b"/>
              <a:pathLst>
                <a:path w="6572" h="3837" extrusionOk="0">
                  <a:moveTo>
                    <a:pt x="0" y="1"/>
                  </a:moveTo>
                  <a:lnTo>
                    <a:pt x="1101" y="3837"/>
                  </a:lnTo>
                  <a:lnTo>
                    <a:pt x="6572" y="3837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7"/>
            <p:cNvSpPr/>
            <p:nvPr/>
          </p:nvSpPr>
          <p:spPr>
            <a:xfrm>
              <a:off x="6290175" y="3340650"/>
              <a:ext cx="140950" cy="89250"/>
            </a:xfrm>
            <a:custGeom>
              <a:avLst/>
              <a:gdLst/>
              <a:ahLst/>
              <a:cxnLst/>
              <a:rect l="l" t="t" r="r" b="b"/>
              <a:pathLst>
                <a:path w="5638" h="3570" extrusionOk="0">
                  <a:moveTo>
                    <a:pt x="501" y="0"/>
                  </a:moveTo>
                  <a:lnTo>
                    <a:pt x="1" y="3570"/>
                  </a:lnTo>
                  <a:lnTo>
                    <a:pt x="5304" y="3570"/>
                  </a:lnTo>
                  <a:lnTo>
                    <a:pt x="56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7"/>
            <p:cNvSpPr/>
            <p:nvPr/>
          </p:nvSpPr>
          <p:spPr>
            <a:xfrm>
              <a:off x="6025000" y="3340650"/>
              <a:ext cx="150125" cy="89250"/>
            </a:xfrm>
            <a:custGeom>
              <a:avLst/>
              <a:gdLst/>
              <a:ahLst/>
              <a:cxnLst/>
              <a:rect l="l" t="t" r="r" b="b"/>
              <a:pathLst>
                <a:path w="6005" h="3570" extrusionOk="0">
                  <a:moveTo>
                    <a:pt x="867" y="0"/>
                  </a:moveTo>
                  <a:lnTo>
                    <a:pt x="0" y="3570"/>
                  </a:lnTo>
                  <a:lnTo>
                    <a:pt x="5304" y="3570"/>
                  </a:lnTo>
                  <a:lnTo>
                    <a:pt x="6004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7"/>
            <p:cNvSpPr/>
            <p:nvPr/>
          </p:nvSpPr>
          <p:spPr>
            <a:xfrm>
              <a:off x="7200000" y="3340650"/>
              <a:ext cx="150125" cy="89250"/>
            </a:xfrm>
            <a:custGeom>
              <a:avLst/>
              <a:gdLst/>
              <a:ahLst/>
              <a:cxnLst/>
              <a:rect l="l" t="t" r="r" b="b"/>
              <a:pathLst>
                <a:path w="6005" h="3570" extrusionOk="0">
                  <a:moveTo>
                    <a:pt x="0" y="0"/>
                  </a:moveTo>
                  <a:lnTo>
                    <a:pt x="701" y="3570"/>
                  </a:lnTo>
                  <a:lnTo>
                    <a:pt x="6005" y="3570"/>
                  </a:lnTo>
                  <a:lnTo>
                    <a:pt x="5137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7"/>
            <p:cNvSpPr/>
            <p:nvPr/>
          </p:nvSpPr>
          <p:spPr>
            <a:xfrm>
              <a:off x="7328425" y="3340650"/>
              <a:ext cx="154300" cy="89250"/>
            </a:xfrm>
            <a:custGeom>
              <a:avLst/>
              <a:gdLst/>
              <a:ahLst/>
              <a:cxnLst/>
              <a:rect l="l" t="t" r="r" b="b"/>
              <a:pathLst>
                <a:path w="6172" h="3570" extrusionOk="0">
                  <a:moveTo>
                    <a:pt x="0" y="0"/>
                  </a:moveTo>
                  <a:lnTo>
                    <a:pt x="868" y="3570"/>
                  </a:lnTo>
                  <a:lnTo>
                    <a:pt x="6171" y="3570"/>
                  </a:lnTo>
                  <a:lnTo>
                    <a:pt x="5137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7"/>
            <p:cNvSpPr/>
            <p:nvPr/>
          </p:nvSpPr>
          <p:spPr>
            <a:xfrm>
              <a:off x="5892400" y="3340650"/>
              <a:ext cx="154300" cy="89250"/>
            </a:xfrm>
            <a:custGeom>
              <a:avLst/>
              <a:gdLst/>
              <a:ahLst/>
              <a:cxnLst/>
              <a:rect l="l" t="t" r="r" b="b"/>
              <a:pathLst>
                <a:path w="6172" h="3570" extrusionOk="0">
                  <a:moveTo>
                    <a:pt x="1034" y="0"/>
                  </a:moveTo>
                  <a:lnTo>
                    <a:pt x="0" y="3570"/>
                  </a:lnTo>
                  <a:lnTo>
                    <a:pt x="5304" y="3570"/>
                  </a:lnTo>
                  <a:lnTo>
                    <a:pt x="61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7"/>
            <p:cNvSpPr/>
            <p:nvPr/>
          </p:nvSpPr>
          <p:spPr>
            <a:xfrm>
              <a:off x="6815550" y="3340650"/>
              <a:ext cx="136800" cy="89250"/>
            </a:xfrm>
            <a:custGeom>
              <a:avLst/>
              <a:gdLst/>
              <a:ahLst/>
              <a:cxnLst/>
              <a:rect l="l" t="t" r="r" b="b"/>
              <a:pathLst>
                <a:path w="5472" h="3570" extrusionOk="0">
                  <a:moveTo>
                    <a:pt x="1" y="0"/>
                  </a:moveTo>
                  <a:lnTo>
                    <a:pt x="167" y="3570"/>
                  </a:lnTo>
                  <a:lnTo>
                    <a:pt x="5471" y="3570"/>
                  </a:lnTo>
                  <a:lnTo>
                    <a:pt x="51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7"/>
            <p:cNvSpPr/>
            <p:nvPr/>
          </p:nvSpPr>
          <p:spPr>
            <a:xfrm>
              <a:off x="7456850" y="3340650"/>
              <a:ext cx="158475" cy="89250"/>
            </a:xfrm>
            <a:custGeom>
              <a:avLst/>
              <a:gdLst/>
              <a:ahLst/>
              <a:cxnLst/>
              <a:rect l="l" t="t" r="r" b="b"/>
              <a:pathLst>
                <a:path w="6339" h="3570" extrusionOk="0">
                  <a:moveTo>
                    <a:pt x="0" y="0"/>
                  </a:moveTo>
                  <a:lnTo>
                    <a:pt x="1034" y="3570"/>
                  </a:lnTo>
                  <a:lnTo>
                    <a:pt x="6338" y="3570"/>
                  </a:lnTo>
                  <a:lnTo>
                    <a:pt x="5104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7"/>
            <p:cNvSpPr/>
            <p:nvPr/>
          </p:nvSpPr>
          <p:spPr>
            <a:xfrm>
              <a:off x="7072400" y="3340650"/>
              <a:ext cx="145125" cy="89250"/>
            </a:xfrm>
            <a:custGeom>
              <a:avLst/>
              <a:gdLst/>
              <a:ahLst/>
              <a:cxnLst/>
              <a:rect l="l" t="t" r="r" b="b"/>
              <a:pathLst>
                <a:path w="5805" h="3570" extrusionOk="0">
                  <a:moveTo>
                    <a:pt x="1" y="0"/>
                  </a:moveTo>
                  <a:lnTo>
                    <a:pt x="501" y="3570"/>
                  </a:lnTo>
                  <a:lnTo>
                    <a:pt x="5805" y="3570"/>
                  </a:lnTo>
                  <a:lnTo>
                    <a:pt x="5104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7"/>
            <p:cNvSpPr/>
            <p:nvPr/>
          </p:nvSpPr>
          <p:spPr>
            <a:xfrm>
              <a:off x="6943975" y="3340650"/>
              <a:ext cx="140950" cy="89250"/>
            </a:xfrm>
            <a:custGeom>
              <a:avLst/>
              <a:gdLst/>
              <a:ahLst/>
              <a:cxnLst/>
              <a:rect l="l" t="t" r="r" b="b"/>
              <a:pathLst>
                <a:path w="5638" h="3570" extrusionOk="0">
                  <a:moveTo>
                    <a:pt x="1" y="0"/>
                  </a:moveTo>
                  <a:lnTo>
                    <a:pt x="334" y="3570"/>
                  </a:lnTo>
                  <a:lnTo>
                    <a:pt x="5638" y="3570"/>
                  </a:lnTo>
                  <a:lnTo>
                    <a:pt x="51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7"/>
            <p:cNvSpPr/>
            <p:nvPr/>
          </p:nvSpPr>
          <p:spPr>
            <a:xfrm>
              <a:off x="6555375" y="3340650"/>
              <a:ext cx="131775" cy="89250"/>
            </a:xfrm>
            <a:custGeom>
              <a:avLst/>
              <a:gdLst/>
              <a:ahLst/>
              <a:cxnLst/>
              <a:rect l="l" t="t" r="r" b="b"/>
              <a:pathLst>
                <a:path w="5271" h="3570" extrusionOk="0">
                  <a:moveTo>
                    <a:pt x="167" y="0"/>
                  </a:moveTo>
                  <a:lnTo>
                    <a:pt x="0" y="3570"/>
                  </a:lnTo>
                  <a:lnTo>
                    <a:pt x="5271" y="3570"/>
                  </a:lnTo>
                  <a:lnTo>
                    <a:pt x="52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7"/>
            <p:cNvSpPr/>
            <p:nvPr/>
          </p:nvSpPr>
          <p:spPr>
            <a:xfrm>
              <a:off x="5591350" y="3429875"/>
              <a:ext cx="169300" cy="95925"/>
            </a:xfrm>
            <a:custGeom>
              <a:avLst/>
              <a:gdLst/>
              <a:ahLst/>
              <a:cxnLst/>
              <a:rect l="l" t="t" r="r" b="b"/>
              <a:pathLst>
                <a:path w="6772" h="3837" extrusionOk="0">
                  <a:moveTo>
                    <a:pt x="1468" y="1"/>
                  </a:moveTo>
                  <a:lnTo>
                    <a:pt x="0" y="3837"/>
                  </a:lnTo>
                  <a:lnTo>
                    <a:pt x="5471" y="3837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7"/>
            <p:cNvSpPr/>
            <p:nvPr/>
          </p:nvSpPr>
          <p:spPr>
            <a:xfrm>
              <a:off x="5628050" y="3340650"/>
              <a:ext cx="161800" cy="89250"/>
            </a:xfrm>
            <a:custGeom>
              <a:avLst/>
              <a:gdLst/>
              <a:ahLst/>
              <a:cxnLst/>
              <a:rect l="l" t="t" r="r" b="b"/>
              <a:pathLst>
                <a:path w="6472" h="3570" extrusionOk="0">
                  <a:moveTo>
                    <a:pt x="1368" y="0"/>
                  </a:moveTo>
                  <a:lnTo>
                    <a:pt x="0" y="3570"/>
                  </a:lnTo>
                  <a:lnTo>
                    <a:pt x="5304" y="3570"/>
                  </a:lnTo>
                  <a:lnTo>
                    <a:pt x="64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7"/>
            <p:cNvSpPr/>
            <p:nvPr/>
          </p:nvSpPr>
          <p:spPr>
            <a:xfrm>
              <a:off x="5760625" y="3340650"/>
              <a:ext cx="157650" cy="89250"/>
            </a:xfrm>
            <a:custGeom>
              <a:avLst/>
              <a:gdLst/>
              <a:ahLst/>
              <a:cxnLst/>
              <a:rect l="l" t="t" r="r" b="b"/>
              <a:pathLst>
                <a:path w="6306" h="3570" extrusionOk="0">
                  <a:moveTo>
                    <a:pt x="1168" y="0"/>
                  </a:moveTo>
                  <a:lnTo>
                    <a:pt x="1" y="3570"/>
                  </a:lnTo>
                  <a:lnTo>
                    <a:pt x="5271" y="3570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7"/>
            <p:cNvSpPr/>
            <p:nvPr/>
          </p:nvSpPr>
          <p:spPr>
            <a:xfrm>
              <a:off x="5509625" y="3628350"/>
              <a:ext cx="184325" cy="110100"/>
            </a:xfrm>
            <a:custGeom>
              <a:avLst/>
              <a:gdLst/>
              <a:ahLst/>
              <a:cxnLst/>
              <a:rect l="l" t="t" r="r" b="b"/>
              <a:pathLst>
                <a:path w="7373" h="4404" extrusionOk="0">
                  <a:moveTo>
                    <a:pt x="1702" y="1"/>
                  </a:moveTo>
                  <a:lnTo>
                    <a:pt x="0" y="4404"/>
                  </a:lnTo>
                  <a:lnTo>
                    <a:pt x="5905" y="4404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7"/>
            <p:cNvSpPr/>
            <p:nvPr/>
          </p:nvSpPr>
          <p:spPr>
            <a:xfrm>
              <a:off x="5552150" y="3525775"/>
              <a:ext cx="175975" cy="102600"/>
            </a:xfrm>
            <a:custGeom>
              <a:avLst/>
              <a:gdLst/>
              <a:ahLst/>
              <a:cxnLst/>
              <a:rect l="l" t="t" r="r" b="b"/>
              <a:pathLst>
                <a:path w="7039" h="4104" extrusionOk="0">
                  <a:moveTo>
                    <a:pt x="1568" y="1"/>
                  </a:moveTo>
                  <a:lnTo>
                    <a:pt x="1" y="4104"/>
                  </a:lnTo>
                  <a:lnTo>
                    <a:pt x="5671" y="4104"/>
                  </a:lnTo>
                  <a:lnTo>
                    <a:pt x="7039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7"/>
            <p:cNvSpPr/>
            <p:nvPr/>
          </p:nvSpPr>
          <p:spPr>
            <a:xfrm>
              <a:off x="5657225" y="3628350"/>
              <a:ext cx="178475" cy="110100"/>
            </a:xfrm>
            <a:custGeom>
              <a:avLst/>
              <a:gdLst/>
              <a:ahLst/>
              <a:cxnLst/>
              <a:rect l="l" t="t" r="r" b="b"/>
              <a:pathLst>
                <a:path w="7139" h="4404" extrusionOk="0">
                  <a:moveTo>
                    <a:pt x="1468" y="1"/>
                  </a:moveTo>
                  <a:lnTo>
                    <a:pt x="1" y="4404"/>
                  </a:lnTo>
                  <a:lnTo>
                    <a:pt x="5905" y="4404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7"/>
            <p:cNvSpPr/>
            <p:nvPr/>
          </p:nvSpPr>
          <p:spPr>
            <a:xfrm>
              <a:off x="6157575" y="3340650"/>
              <a:ext cx="145125" cy="89250"/>
            </a:xfrm>
            <a:custGeom>
              <a:avLst/>
              <a:gdLst/>
              <a:ahLst/>
              <a:cxnLst/>
              <a:rect l="l" t="t" r="r" b="b"/>
              <a:pathLst>
                <a:path w="5805" h="3570" extrusionOk="0">
                  <a:moveTo>
                    <a:pt x="701" y="0"/>
                  </a:moveTo>
                  <a:lnTo>
                    <a:pt x="1" y="3570"/>
                  </a:lnTo>
                  <a:lnTo>
                    <a:pt x="5305" y="3570"/>
                  </a:lnTo>
                  <a:lnTo>
                    <a:pt x="58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7"/>
            <p:cNvSpPr/>
            <p:nvPr/>
          </p:nvSpPr>
          <p:spPr>
            <a:xfrm>
              <a:off x="6139225" y="3429875"/>
              <a:ext cx="150975" cy="95925"/>
            </a:xfrm>
            <a:custGeom>
              <a:avLst/>
              <a:gdLst/>
              <a:ahLst/>
              <a:cxnLst/>
              <a:rect l="l" t="t" r="r" b="b"/>
              <a:pathLst>
                <a:path w="6039" h="3837" extrusionOk="0">
                  <a:moveTo>
                    <a:pt x="735" y="1"/>
                  </a:moveTo>
                  <a:lnTo>
                    <a:pt x="1" y="3837"/>
                  </a:lnTo>
                  <a:lnTo>
                    <a:pt x="5505" y="3837"/>
                  </a:lnTo>
                  <a:lnTo>
                    <a:pt x="6039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7"/>
            <p:cNvSpPr/>
            <p:nvPr/>
          </p:nvSpPr>
          <p:spPr>
            <a:xfrm>
              <a:off x="6002475" y="3429875"/>
              <a:ext cx="155125" cy="95925"/>
            </a:xfrm>
            <a:custGeom>
              <a:avLst/>
              <a:gdLst/>
              <a:ahLst/>
              <a:cxnLst/>
              <a:rect l="l" t="t" r="r" b="b"/>
              <a:pathLst>
                <a:path w="6205" h="3837" extrusionOk="0">
                  <a:moveTo>
                    <a:pt x="901" y="1"/>
                  </a:moveTo>
                  <a:lnTo>
                    <a:pt x="0" y="3837"/>
                  </a:lnTo>
                  <a:lnTo>
                    <a:pt x="5471" y="3837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7"/>
            <p:cNvSpPr/>
            <p:nvPr/>
          </p:nvSpPr>
          <p:spPr>
            <a:xfrm>
              <a:off x="6276825" y="3429875"/>
              <a:ext cx="145975" cy="95925"/>
            </a:xfrm>
            <a:custGeom>
              <a:avLst/>
              <a:gdLst/>
              <a:ahLst/>
              <a:cxnLst/>
              <a:rect l="l" t="t" r="r" b="b"/>
              <a:pathLst>
                <a:path w="5839" h="3837" extrusionOk="0">
                  <a:moveTo>
                    <a:pt x="535" y="1"/>
                  </a:moveTo>
                  <a:lnTo>
                    <a:pt x="1" y="3837"/>
                  </a:lnTo>
                  <a:lnTo>
                    <a:pt x="5471" y="3837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7"/>
            <p:cNvSpPr/>
            <p:nvPr/>
          </p:nvSpPr>
          <p:spPr>
            <a:xfrm>
              <a:off x="5728100" y="3429875"/>
              <a:ext cx="164325" cy="95925"/>
            </a:xfrm>
            <a:custGeom>
              <a:avLst/>
              <a:gdLst/>
              <a:ahLst/>
              <a:cxnLst/>
              <a:rect l="l" t="t" r="r" b="b"/>
              <a:pathLst>
                <a:path w="6573" h="3837" extrusionOk="0">
                  <a:moveTo>
                    <a:pt x="1302" y="1"/>
                  </a:moveTo>
                  <a:lnTo>
                    <a:pt x="1" y="3837"/>
                  </a:lnTo>
                  <a:lnTo>
                    <a:pt x="5505" y="3837"/>
                  </a:lnTo>
                  <a:lnTo>
                    <a:pt x="65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7"/>
            <p:cNvSpPr/>
            <p:nvPr/>
          </p:nvSpPr>
          <p:spPr>
            <a:xfrm>
              <a:off x="7510225" y="3525775"/>
              <a:ext cx="170975" cy="102600"/>
            </a:xfrm>
            <a:custGeom>
              <a:avLst/>
              <a:gdLst/>
              <a:ahLst/>
              <a:cxnLst/>
              <a:rect l="l" t="t" r="r" b="b"/>
              <a:pathLst>
                <a:path w="6839" h="4104" extrusionOk="0">
                  <a:moveTo>
                    <a:pt x="0" y="1"/>
                  </a:moveTo>
                  <a:lnTo>
                    <a:pt x="1168" y="4104"/>
                  </a:lnTo>
                  <a:lnTo>
                    <a:pt x="6838" y="4104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7"/>
            <p:cNvSpPr/>
            <p:nvPr/>
          </p:nvSpPr>
          <p:spPr>
            <a:xfrm>
              <a:off x="5865700" y="3429875"/>
              <a:ext cx="159325" cy="95925"/>
            </a:xfrm>
            <a:custGeom>
              <a:avLst/>
              <a:gdLst/>
              <a:ahLst/>
              <a:cxnLst/>
              <a:rect l="l" t="t" r="r" b="b"/>
              <a:pathLst>
                <a:path w="6373" h="3837" extrusionOk="0">
                  <a:moveTo>
                    <a:pt x="1068" y="1"/>
                  </a:moveTo>
                  <a:lnTo>
                    <a:pt x="1" y="3837"/>
                  </a:lnTo>
                  <a:lnTo>
                    <a:pt x="5471" y="3837"/>
                  </a:lnTo>
                  <a:lnTo>
                    <a:pt x="63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7"/>
            <p:cNvSpPr/>
            <p:nvPr/>
          </p:nvSpPr>
          <p:spPr>
            <a:xfrm>
              <a:off x="5693925" y="3525775"/>
              <a:ext cx="171800" cy="102600"/>
            </a:xfrm>
            <a:custGeom>
              <a:avLst/>
              <a:gdLst/>
              <a:ahLst/>
              <a:cxnLst/>
              <a:rect l="l" t="t" r="r" b="b"/>
              <a:pathLst>
                <a:path w="6872" h="4104" extrusionOk="0">
                  <a:moveTo>
                    <a:pt x="1368" y="1"/>
                  </a:moveTo>
                  <a:lnTo>
                    <a:pt x="0" y="4104"/>
                  </a:lnTo>
                  <a:lnTo>
                    <a:pt x="5671" y="4104"/>
                  </a:lnTo>
                  <a:lnTo>
                    <a:pt x="68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7"/>
            <p:cNvSpPr/>
            <p:nvPr/>
          </p:nvSpPr>
          <p:spPr>
            <a:xfrm>
              <a:off x="7084900" y="3429875"/>
              <a:ext cx="150975" cy="95925"/>
            </a:xfrm>
            <a:custGeom>
              <a:avLst/>
              <a:gdLst/>
              <a:ahLst/>
              <a:cxnLst/>
              <a:rect l="l" t="t" r="r" b="b"/>
              <a:pathLst>
                <a:path w="6039" h="3837" extrusionOk="0">
                  <a:moveTo>
                    <a:pt x="1" y="1"/>
                  </a:moveTo>
                  <a:lnTo>
                    <a:pt x="568" y="3837"/>
                  </a:lnTo>
                  <a:lnTo>
                    <a:pt x="6039" y="3837"/>
                  </a:lnTo>
                  <a:lnTo>
                    <a:pt x="5305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7"/>
            <p:cNvSpPr/>
            <p:nvPr/>
          </p:nvSpPr>
          <p:spPr>
            <a:xfrm>
              <a:off x="6952325" y="3429875"/>
              <a:ext cx="146800" cy="95925"/>
            </a:xfrm>
            <a:custGeom>
              <a:avLst/>
              <a:gdLst/>
              <a:ahLst/>
              <a:cxnLst/>
              <a:rect l="l" t="t" r="r" b="b"/>
              <a:pathLst>
                <a:path w="5872" h="3837" extrusionOk="0">
                  <a:moveTo>
                    <a:pt x="0" y="1"/>
                  </a:moveTo>
                  <a:lnTo>
                    <a:pt x="367" y="3837"/>
                  </a:lnTo>
                  <a:lnTo>
                    <a:pt x="5871" y="3837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7"/>
            <p:cNvSpPr/>
            <p:nvPr/>
          </p:nvSpPr>
          <p:spPr>
            <a:xfrm>
              <a:off x="7350100" y="3429875"/>
              <a:ext cx="160150" cy="95925"/>
            </a:xfrm>
            <a:custGeom>
              <a:avLst/>
              <a:gdLst/>
              <a:ahLst/>
              <a:cxnLst/>
              <a:rect l="l" t="t" r="r" b="b"/>
              <a:pathLst>
                <a:path w="6406" h="3837" extrusionOk="0">
                  <a:moveTo>
                    <a:pt x="1" y="1"/>
                  </a:moveTo>
                  <a:lnTo>
                    <a:pt x="901" y="3837"/>
                  </a:lnTo>
                  <a:lnTo>
                    <a:pt x="6405" y="3837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7"/>
            <p:cNvSpPr/>
            <p:nvPr/>
          </p:nvSpPr>
          <p:spPr>
            <a:xfrm>
              <a:off x="6550375" y="3429875"/>
              <a:ext cx="137600" cy="95925"/>
            </a:xfrm>
            <a:custGeom>
              <a:avLst/>
              <a:gdLst/>
              <a:ahLst/>
              <a:cxnLst/>
              <a:rect l="l" t="t" r="r" b="b"/>
              <a:pathLst>
                <a:path w="5504" h="3837" extrusionOk="0">
                  <a:moveTo>
                    <a:pt x="200" y="1"/>
                  </a:moveTo>
                  <a:lnTo>
                    <a:pt x="0" y="3837"/>
                  </a:lnTo>
                  <a:lnTo>
                    <a:pt x="5504" y="3837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7"/>
            <p:cNvSpPr/>
            <p:nvPr/>
          </p:nvSpPr>
          <p:spPr>
            <a:xfrm>
              <a:off x="6819725" y="3429875"/>
              <a:ext cx="141800" cy="95925"/>
            </a:xfrm>
            <a:custGeom>
              <a:avLst/>
              <a:gdLst/>
              <a:ahLst/>
              <a:cxnLst/>
              <a:rect l="l" t="t" r="r" b="b"/>
              <a:pathLst>
                <a:path w="5672" h="3837" extrusionOk="0">
                  <a:moveTo>
                    <a:pt x="0" y="1"/>
                  </a:moveTo>
                  <a:lnTo>
                    <a:pt x="201" y="3837"/>
                  </a:lnTo>
                  <a:lnTo>
                    <a:pt x="5671" y="3837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7"/>
            <p:cNvSpPr/>
            <p:nvPr/>
          </p:nvSpPr>
          <p:spPr>
            <a:xfrm>
              <a:off x="6687125" y="3429875"/>
              <a:ext cx="137625" cy="95925"/>
            </a:xfrm>
            <a:custGeom>
              <a:avLst/>
              <a:gdLst/>
              <a:ahLst/>
              <a:cxnLst/>
              <a:rect l="l" t="t" r="r" b="b"/>
              <a:pathLst>
                <a:path w="5505" h="3837" extrusionOk="0">
                  <a:moveTo>
                    <a:pt x="1" y="1"/>
                  </a:moveTo>
                  <a:lnTo>
                    <a:pt x="34" y="3837"/>
                  </a:lnTo>
                  <a:lnTo>
                    <a:pt x="5505" y="3837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7"/>
            <p:cNvSpPr/>
            <p:nvPr/>
          </p:nvSpPr>
          <p:spPr>
            <a:xfrm>
              <a:off x="6413600" y="3429875"/>
              <a:ext cx="141800" cy="95925"/>
            </a:xfrm>
            <a:custGeom>
              <a:avLst/>
              <a:gdLst/>
              <a:ahLst/>
              <a:cxnLst/>
              <a:rect l="l" t="t" r="r" b="b"/>
              <a:pathLst>
                <a:path w="5672" h="3837" extrusionOk="0">
                  <a:moveTo>
                    <a:pt x="367" y="1"/>
                  </a:moveTo>
                  <a:lnTo>
                    <a:pt x="0" y="3837"/>
                  </a:lnTo>
                  <a:lnTo>
                    <a:pt x="5471" y="3837"/>
                  </a:lnTo>
                  <a:lnTo>
                    <a:pt x="56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7"/>
            <p:cNvSpPr/>
            <p:nvPr/>
          </p:nvSpPr>
          <p:spPr>
            <a:xfrm>
              <a:off x="6961500" y="3525775"/>
              <a:ext cx="151800" cy="102600"/>
            </a:xfrm>
            <a:custGeom>
              <a:avLst/>
              <a:gdLst/>
              <a:ahLst/>
              <a:cxnLst/>
              <a:rect l="l" t="t" r="r" b="b"/>
              <a:pathLst>
                <a:path w="6072" h="4104" extrusionOk="0">
                  <a:moveTo>
                    <a:pt x="0" y="1"/>
                  </a:moveTo>
                  <a:lnTo>
                    <a:pt x="400" y="4104"/>
                  </a:lnTo>
                  <a:lnTo>
                    <a:pt x="6071" y="410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7"/>
            <p:cNvSpPr/>
            <p:nvPr/>
          </p:nvSpPr>
          <p:spPr>
            <a:xfrm>
              <a:off x="7099100" y="3525775"/>
              <a:ext cx="156800" cy="102600"/>
            </a:xfrm>
            <a:custGeom>
              <a:avLst/>
              <a:gdLst/>
              <a:ahLst/>
              <a:cxnLst/>
              <a:rect l="l" t="t" r="r" b="b"/>
              <a:pathLst>
                <a:path w="6272" h="4104" extrusionOk="0">
                  <a:moveTo>
                    <a:pt x="0" y="1"/>
                  </a:moveTo>
                  <a:lnTo>
                    <a:pt x="567" y="4104"/>
                  </a:lnTo>
                  <a:lnTo>
                    <a:pt x="6271" y="4104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7"/>
            <p:cNvSpPr/>
            <p:nvPr/>
          </p:nvSpPr>
          <p:spPr>
            <a:xfrm>
              <a:off x="5835675" y="3525775"/>
              <a:ext cx="166825" cy="102600"/>
            </a:xfrm>
            <a:custGeom>
              <a:avLst/>
              <a:gdLst/>
              <a:ahLst/>
              <a:cxnLst/>
              <a:rect l="l" t="t" r="r" b="b"/>
              <a:pathLst>
                <a:path w="6673" h="4104" extrusionOk="0">
                  <a:moveTo>
                    <a:pt x="1202" y="1"/>
                  </a:moveTo>
                  <a:lnTo>
                    <a:pt x="1" y="4104"/>
                  </a:lnTo>
                  <a:lnTo>
                    <a:pt x="5705" y="4104"/>
                  </a:lnTo>
                  <a:lnTo>
                    <a:pt x="66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7"/>
            <p:cNvSpPr/>
            <p:nvPr/>
          </p:nvSpPr>
          <p:spPr>
            <a:xfrm>
              <a:off x="7235850" y="3525775"/>
              <a:ext cx="161800" cy="102600"/>
            </a:xfrm>
            <a:custGeom>
              <a:avLst/>
              <a:gdLst/>
              <a:ahLst/>
              <a:cxnLst/>
              <a:rect l="l" t="t" r="r" b="b"/>
              <a:pathLst>
                <a:path w="6472" h="4104" extrusionOk="0">
                  <a:moveTo>
                    <a:pt x="1" y="1"/>
                  </a:moveTo>
                  <a:lnTo>
                    <a:pt x="801" y="4104"/>
                  </a:lnTo>
                  <a:lnTo>
                    <a:pt x="6472" y="4104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7"/>
            <p:cNvSpPr/>
            <p:nvPr/>
          </p:nvSpPr>
          <p:spPr>
            <a:xfrm>
              <a:off x="6687950" y="3525775"/>
              <a:ext cx="141800" cy="102600"/>
            </a:xfrm>
            <a:custGeom>
              <a:avLst/>
              <a:gdLst/>
              <a:ahLst/>
              <a:cxnLst/>
              <a:rect l="l" t="t" r="r" b="b"/>
              <a:pathLst>
                <a:path w="5672" h="4104" extrusionOk="0">
                  <a:moveTo>
                    <a:pt x="1" y="1"/>
                  </a:moveTo>
                  <a:lnTo>
                    <a:pt x="1" y="4104"/>
                  </a:lnTo>
                  <a:lnTo>
                    <a:pt x="5672" y="4104"/>
                  </a:lnTo>
                  <a:lnTo>
                    <a:pt x="54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7"/>
            <p:cNvSpPr/>
            <p:nvPr/>
          </p:nvSpPr>
          <p:spPr>
            <a:xfrm>
              <a:off x="7372625" y="3525775"/>
              <a:ext cx="166800" cy="102600"/>
            </a:xfrm>
            <a:custGeom>
              <a:avLst/>
              <a:gdLst/>
              <a:ahLst/>
              <a:cxnLst/>
              <a:rect l="l" t="t" r="r" b="b"/>
              <a:pathLst>
                <a:path w="6672" h="4104" extrusionOk="0">
                  <a:moveTo>
                    <a:pt x="0" y="1"/>
                  </a:moveTo>
                  <a:lnTo>
                    <a:pt x="1001" y="4104"/>
                  </a:lnTo>
                  <a:lnTo>
                    <a:pt x="6672" y="410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7"/>
            <p:cNvSpPr/>
            <p:nvPr/>
          </p:nvSpPr>
          <p:spPr>
            <a:xfrm>
              <a:off x="6824725" y="3525775"/>
              <a:ext cx="146800" cy="102600"/>
            </a:xfrm>
            <a:custGeom>
              <a:avLst/>
              <a:gdLst/>
              <a:ahLst/>
              <a:cxnLst/>
              <a:rect l="l" t="t" r="r" b="b"/>
              <a:pathLst>
                <a:path w="5872" h="4104" extrusionOk="0">
                  <a:moveTo>
                    <a:pt x="1" y="1"/>
                  </a:moveTo>
                  <a:lnTo>
                    <a:pt x="201" y="4104"/>
                  </a:lnTo>
                  <a:lnTo>
                    <a:pt x="5871" y="4104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7"/>
            <p:cNvSpPr/>
            <p:nvPr/>
          </p:nvSpPr>
          <p:spPr>
            <a:xfrm>
              <a:off x="6120050" y="3525775"/>
              <a:ext cx="156800" cy="102600"/>
            </a:xfrm>
            <a:custGeom>
              <a:avLst/>
              <a:gdLst/>
              <a:ahLst/>
              <a:cxnLst/>
              <a:rect l="l" t="t" r="r" b="b"/>
              <a:pathLst>
                <a:path w="6272" h="4104" extrusionOk="0">
                  <a:moveTo>
                    <a:pt x="768" y="1"/>
                  </a:moveTo>
                  <a:lnTo>
                    <a:pt x="1" y="4104"/>
                  </a:lnTo>
                  <a:lnTo>
                    <a:pt x="5671" y="4104"/>
                  </a:lnTo>
                  <a:lnTo>
                    <a:pt x="62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7"/>
            <p:cNvSpPr/>
            <p:nvPr/>
          </p:nvSpPr>
          <p:spPr>
            <a:xfrm>
              <a:off x="5978300" y="3525775"/>
              <a:ext cx="160950" cy="102600"/>
            </a:xfrm>
            <a:custGeom>
              <a:avLst/>
              <a:gdLst/>
              <a:ahLst/>
              <a:cxnLst/>
              <a:rect l="l" t="t" r="r" b="b"/>
              <a:pathLst>
                <a:path w="6438" h="4104" extrusionOk="0">
                  <a:moveTo>
                    <a:pt x="967" y="1"/>
                  </a:moveTo>
                  <a:lnTo>
                    <a:pt x="0" y="4104"/>
                  </a:lnTo>
                  <a:lnTo>
                    <a:pt x="5671" y="4104"/>
                  </a:lnTo>
                  <a:lnTo>
                    <a:pt x="6438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7"/>
            <p:cNvSpPr/>
            <p:nvPr/>
          </p:nvSpPr>
          <p:spPr>
            <a:xfrm>
              <a:off x="6546200" y="3525775"/>
              <a:ext cx="141775" cy="102600"/>
            </a:xfrm>
            <a:custGeom>
              <a:avLst/>
              <a:gdLst/>
              <a:ahLst/>
              <a:cxnLst/>
              <a:rect l="l" t="t" r="r" b="b"/>
              <a:pathLst>
                <a:path w="5671" h="4104" extrusionOk="0">
                  <a:moveTo>
                    <a:pt x="167" y="1"/>
                  </a:moveTo>
                  <a:lnTo>
                    <a:pt x="0" y="4104"/>
                  </a:lnTo>
                  <a:lnTo>
                    <a:pt x="5671" y="4104"/>
                  </a:lnTo>
                  <a:lnTo>
                    <a:pt x="56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7"/>
            <p:cNvSpPr/>
            <p:nvPr/>
          </p:nvSpPr>
          <p:spPr>
            <a:xfrm>
              <a:off x="6403600" y="3525775"/>
              <a:ext cx="146800" cy="102600"/>
            </a:xfrm>
            <a:custGeom>
              <a:avLst/>
              <a:gdLst/>
              <a:ahLst/>
              <a:cxnLst/>
              <a:rect l="l" t="t" r="r" b="b"/>
              <a:pathLst>
                <a:path w="5872" h="4104" extrusionOk="0">
                  <a:moveTo>
                    <a:pt x="400" y="1"/>
                  </a:moveTo>
                  <a:lnTo>
                    <a:pt x="0" y="4104"/>
                  </a:lnTo>
                  <a:lnTo>
                    <a:pt x="5704" y="4104"/>
                  </a:lnTo>
                  <a:lnTo>
                    <a:pt x="58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7"/>
            <p:cNvSpPr/>
            <p:nvPr/>
          </p:nvSpPr>
          <p:spPr>
            <a:xfrm>
              <a:off x="6261825" y="3525775"/>
              <a:ext cx="151800" cy="102600"/>
            </a:xfrm>
            <a:custGeom>
              <a:avLst/>
              <a:gdLst/>
              <a:ahLst/>
              <a:cxnLst/>
              <a:rect l="l" t="t" r="r" b="b"/>
              <a:pathLst>
                <a:path w="6072" h="4104" extrusionOk="0">
                  <a:moveTo>
                    <a:pt x="601" y="1"/>
                  </a:moveTo>
                  <a:lnTo>
                    <a:pt x="0" y="4104"/>
                  </a:lnTo>
                  <a:lnTo>
                    <a:pt x="5671" y="4104"/>
                  </a:lnTo>
                  <a:lnTo>
                    <a:pt x="60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7"/>
            <p:cNvSpPr/>
            <p:nvPr/>
          </p:nvSpPr>
          <p:spPr>
            <a:xfrm>
              <a:off x="7217500" y="3429875"/>
              <a:ext cx="155150" cy="95925"/>
            </a:xfrm>
            <a:custGeom>
              <a:avLst/>
              <a:gdLst/>
              <a:ahLst/>
              <a:cxnLst/>
              <a:rect l="l" t="t" r="r" b="b"/>
              <a:pathLst>
                <a:path w="6206" h="3837" extrusionOk="0">
                  <a:moveTo>
                    <a:pt x="1" y="1"/>
                  </a:moveTo>
                  <a:lnTo>
                    <a:pt x="735" y="3837"/>
                  </a:lnTo>
                  <a:lnTo>
                    <a:pt x="6205" y="3837"/>
                  </a:lnTo>
                  <a:lnTo>
                    <a:pt x="5305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7"/>
            <p:cNvSpPr/>
            <p:nvPr/>
          </p:nvSpPr>
          <p:spPr>
            <a:xfrm>
              <a:off x="5662225" y="3248925"/>
              <a:ext cx="158475" cy="91750"/>
            </a:xfrm>
            <a:custGeom>
              <a:avLst/>
              <a:gdLst/>
              <a:ahLst/>
              <a:cxnLst/>
              <a:rect l="l" t="t" r="r" b="b"/>
              <a:pathLst>
                <a:path w="6339" h="3670" extrusionOk="0">
                  <a:moveTo>
                    <a:pt x="1402" y="0"/>
                  </a:moveTo>
                  <a:lnTo>
                    <a:pt x="1" y="3669"/>
                  </a:lnTo>
                  <a:lnTo>
                    <a:pt x="5104" y="3669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7"/>
            <p:cNvSpPr/>
            <p:nvPr/>
          </p:nvSpPr>
          <p:spPr>
            <a:xfrm>
              <a:off x="5505450" y="3340650"/>
              <a:ext cx="156800" cy="89250"/>
            </a:xfrm>
            <a:custGeom>
              <a:avLst/>
              <a:gdLst/>
              <a:ahLst/>
              <a:cxnLst/>
              <a:rect l="l" t="t" r="r" b="b"/>
              <a:pathLst>
                <a:path w="6272" h="3570" extrusionOk="0">
                  <a:moveTo>
                    <a:pt x="1535" y="0"/>
                  </a:moveTo>
                  <a:lnTo>
                    <a:pt x="1" y="3570"/>
                  </a:lnTo>
                  <a:lnTo>
                    <a:pt x="4904" y="3570"/>
                  </a:lnTo>
                  <a:lnTo>
                    <a:pt x="6272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7"/>
            <p:cNvSpPr/>
            <p:nvPr/>
          </p:nvSpPr>
          <p:spPr>
            <a:xfrm>
              <a:off x="5543800" y="3248925"/>
              <a:ext cx="153475" cy="91750"/>
            </a:xfrm>
            <a:custGeom>
              <a:avLst/>
              <a:gdLst/>
              <a:ahLst/>
              <a:cxnLst/>
              <a:rect l="l" t="t" r="r" b="b"/>
              <a:pathLst>
                <a:path w="6139" h="3670" extrusionOk="0">
                  <a:moveTo>
                    <a:pt x="1569" y="0"/>
                  </a:moveTo>
                  <a:lnTo>
                    <a:pt x="1" y="3669"/>
                  </a:lnTo>
                  <a:lnTo>
                    <a:pt x="4738" y="3669"/>
                  </a:lnTo>
                  <a:lnTo>
                    <a:pt x="6139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7"/>
            <p:cNvSpPr/>
            <p:nvPr/>
          </p:nvSpPr>
          <p:spPr>
            <a:xfrm>
              <a:off x="5464600" y="3429875"/>
              <a:ext cx="163475" cy="95925"/>
            </a:xfrm>
            <a:custGeom>
              <a:avLst/>
              <a:gdLst/>
              <a:ahLst/>
              <a:cxnLst/>
              <a:rect l="l" t="t" r="r" b="b"/>
              <a:pathLst>
                <a:path w="6539" h="3837" extrusionOk="0">
                  <a:moveTo>
                    <a:pt x="1635" y="1"/>
                  </a:moveTo>
                  <a:lnTo>
                    <a:pt x="0" y="3837"/>
                  </a:lnTo>
                  <a:lnTo>
                    <a:pt x="5070" y="3837"/>
                  </a:lnTo>
                  <a:lnTo>
                    <a:pt x="6538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7"/>
            <p:cNvSpPr/>
            <p:nvPr/>
          </p:nvSpPr>
          <p:spPr>
            <a:xfrm>
              <a:off x="5421225" y="3525775"/>
              <a:ext cx="170150" cy="102600"/>
            </a:xfrm>
            <a:custGeom>
              <a:avLst/>
              <a:gdLst/>
              <a:ahLst/>
              <a:cxnLst/>
              <a:rect l="l" t="t" r="r" b="b"/>
              <a:pathLst>
                <a:path w="6806" h="4104" extrusionOk="0">
                  <a:moveTo>
                    <a:pt x="1735" y="1"/>
                  </a:moveTo>
                  <a:lnTo>
                    <a:pt x="0" y="4104"/>
                  </a:lnTo>
                  <a:lnTo>
                    <a:pt x="5238" y="4104"/>
                  </a:lnTo>
                  <a:lnTo>
                    <a:pt x="6805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7"/>
            <p:cNvSpPr/>
            <p:nvPr/>
          </p:nvSpPr>
          <p:spPr>
            <a:xfrm>
              <a:off x="5373700" y="3628350"/>
              <a:ext cx="178475" cy="110100"/>
            </a:xfrm>
            <a:custGeom>
              <a:avLst/>
              <a:gdLst/>
              <a:ahLst/>
              <a:cxnLst/>
              <a:rect l="l" t="t" r="r" b="b"/>
              <a:pathLst>
                <a:path w="7139" h="4404" extrusionOk="0">
                  <a:moveTo>
                    <a:pt x="1901" y="1"/>
                  </a:moveTo>
                  <a:lnTo>
                    <a:pt x="0" y="4404"/>
                  </a:lnTo>
                  <a:lnTo>
                    <a:pt x="5437" y="4404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7"/>
            <p:cNvSpPr/>
            <p:nvPr/>
          </p:nvSpPr>
          <p:spPr>
            <a:xfrm>
              <a:off x="7747050" y="3429875"/>
              <a:ext cx="158475" cy="95925"/>
            </a:xfrm>
            <a:custGeom>
              <a:avLst/>
              <a:gdLst/>
              <a:ahLst/>
              <a:cxnLst/>
              <a:rect l="l" t="t" r="r" b="b"/>
              <a:pathLst>
                <a:path w="6339" h="3837" extrusionOk="0">
                  <a:moveTo>
                    <a:pt x="1" y="1"/>
                  </a:moveTo>
                  <a:lnTo>
                    <a:pt x="1468" y="3837"/>
                  </a:lnTo>
                  <a:lnTo>
                    <a:pt x="6338" y="3837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7"/>
            <p:cNvSpPr/>
            <p:nvPr/>
          </p:nvSpPr>
          <p:spPr>
            <a:xfrm>
              <a:off x="7783750" y="3525775"/>
              <a:ext cx="165125" cy="102600"/>
            </a:xfrm>
            <a:custGeom>
              <a:avLst/>
              <a:gdLst/>
              <a:ahLst/>
              <a:cxnLst/>
              <a:rect l="l" t="t" r="r" b="b"/>
              <a:pathLst>
                <a:path w="6605" h="4104" extrusionOk="0">
                  <a:moveTo>
                    <a:pt x="0" y="1"/>
                  </a:moveTo>
                  <a:lnTo>
                    <a:pt x="1601" y="4104"/>
                  </a:lnTo>
                  <a:lnTo>
                    <a:pt x="6605" y="4104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7"/>
            <p:cNvSpPr/>
            <p:nvPr/>
          </p:nvSpPr>
          <p:spPr>
            <a:xfrm>
              <a:off x="7823775" y="3628350"/>
              <a:ext cx="172650" cy="110100"/>
            </a:xfrm>
            <a:custGeom>
              <a:avLst/>
              <a:gdLst/>
              <a:ahLst/>
              <a:cxnLst/>
              <a:rect l="l" t="t" r="r" b="b"/>
              <a:pathLst>
                <a:path w="6906" h="4404" extrusionOk="0">
                  <a:moveTo>
                    <a:pt x="0" y="1"/>
                  </a:moveTo>
                  <a:lnTo>
                    <a:pt x="1668" y="4404"/>
                  </a:lnTo>
                  <a:lnTo>
                    <a:pt x="6905" y="4404"/>
                  </a:lnTo>
                  <a:lnTo>
                    <a:pt x="50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7"/>
            <p:cNvSpPr/>
            <p:nvPr/>
          </p:nvSpPr>
          <p:spPr>
            <a:xfrm>
              <a:off x="6687125" y="3248925"/>
              <a:ext cx="128450" cy="91750"/>
            </a:xfrm>
            <a:custGeom>
              <a:avLst/>
              <a:gdLst/>
              <a:ahLst/>
              <a:cxnLst/>
              <a:rect l="l" t="t" r="r" b="b"/>
              <a:pathLst>
                <a:path w="5138" h="3670" extrusionOk="0">
                  <a:moveTo>
                    <a:pt x="1" y="0"/>
                  </a:moveTo>
                  <a:lnTo>
                    <a:pt x="1" y="3669"/>
                  </a:lnTo>
                  <a:lnTo>
                    <a:pt x="5138" y="3669"/>
                  </a:lnTo>
                  <a:lnTo>
                    <a:pt x="49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7"/>
            <p:cNvSpPr/>
            <p:nvPr/>
          </p:nvSpPr>
          <p:spPr>
            <a:xfrm>
              <a:off x="7712850" y="3340650"/>
              <a:ext cx="151800" cy="89250"/>
            </a:xfrm>
            <a:custGeom>
              <a:avLst/>
              <a:gdLst/>
              <a:ahLst/>
              <a:cxnLst/>
              <a:rect l="l" t="t" r="r" b="b"/>
              <a:pathLst>
                <a:path w="6072" h="3570" extrusionOk="0">
                  <a:moveTo>
                    <a:pt x="1" y="0"/>
                  </a:moveTo>
                  <a:lnTo>
                    <a:pt x="1369" y="3570"/>
                  </a:lnTo>
                  <a:lnTo>
                    <a:pt x="6072" y="3570"/>
                  </a:lnTo>
                  <a:lnTo>
                    <a:pt x="4537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7"/>
            <p:cNvSpPr/>
            <p:nvPr/>
          </p:nvSpPr>
          <p:spPr>
            <a:xfrm>
              <a:off x="7646975" y="3525775"/>
              <a:ext cx="176825" cy="102600"/>
            </a:xfrm>
            <a:custGeom>
              <a:avLst/>
              <a:gdLst/>
              <a:ahLst/>
              <a:cxnLst/>
              <a:rect l="l" t="t" r="r" b="b"/>
              <a:pathLst>
                <a:path w="7073" h="4104" extrusionOk="0">
                  <a:moveTo>
                    <a:pt x="1" y="1"/>
                  </a:moveTo>
                  <a:lnTo>
                    <a:pt x="1368" y="4104"/>
                  </a:lnTo>
                  <a:lnTo>
                    <a:pt x="7072" y="4104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7"/>
            <p:cNvSpPr/>
            <p:nvPr/>
          </p:nvSpPr>
          <p:spPr>
            <a:xfrm>
              <a:off x="5789825" y="3248925"/>
              <a:ext cx="155125" cy="91750"/>
            </a:xfrm>
            <a:custGeom>
              <a:avLst/>
              <a:gdLst/>
              <a:ahLst/>
              <a:cxnLst/>
              <a:rect l="l" t="t" r="r" b="b"/>
              <a:pathLst>
                <a:path w="6205" h="3670" extrusionOk="0">
                  <a:moveTo>
                    <a:pt x="1235" y="0"/>
                  </a:moveTo>
                  <a:lnTo>
                    <a:pt x="0" y="3669"/>
                  </a:lnTo>
                  <a:lnTo>
                    <a:pt x="5137" y="3669"/>
                  </a:lnTo>
                  <a:lnTo>
                    <a:pt x="62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7"/>
            <p:cNvSpPr/>
            <p:nvPr/>
          </p:nvSpPr>
          <p:spPr>
            <a:xfrm>
              <a:off x="7584425" y="3340650"/>
              <a:ext cx="162650" cy="89250"/>
            </a:xfrm>
            <a:custGeom>
              <a:avLst/>
              <a:gdLst/>
              <a:ahLst/>
              <a:cxnLst/>
              <a:rect l="l" t="t" r="r" b="b"/>
              <a:pathLst>
                <a:path w="6506" h="3570" extrusionOk="0">
                  <a:moveTo>
                    <a:pt x="1" y="0"/>
                  </a:moveTo>
                  <a:lnTo>
                    <a:pt x="1235" y="3570"/>
                  </a:lnTo>
                  <a:lnTo>
                    <a:pt x="6506" y="3570"/>
                  </a:lnTo>
                  <a:lnTo>
                    <a:pt x="51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7"/>
            <p:cNvSpPr/>
            <p:nvPr/>
          </p:nvSpPr>
          <p:spPr>
            <a:xfrm>
              <a:off x="7677825" y="3248925"/>
              <a:ext cx="148475" cy="91750"/>
            </a:xfrm>
            <a:custGeom>
              <a:avLst/>
              <a:gdLst/>
              <a:ahLst/>
              <a:cxnLst/>
              <a:rect l="l" t="t" r="r" b="b"/>
              <a:pathLst>
                <a:path w="5939" h="3670" extrusionOk="0">
                  <a:moveTo>
                    <a:pt x="1" y="0"/>
                  </a:moveTo>
                  <a:lnTo>
                    <a:pt x="1402" y="3669"/>
                  </a:lnTo>
                  <a:lnTo>
                    <a:pt x="5938" y="3669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7"/>
            <p:cNvSpPr/>
            <p:nvPr/>
          </p:nvSpPr>
          <p:spPr>
            <a:xfrm>
              <a:off x="7554425" y="3248925"/>
              <a:ext cx="158450" cy="91750"/>
            </a:xfrm>
            <a:custGeom>
              <a:avLst/>
              <a:gdLst/>
              <a:ahLst/>
              <a:cxnLst/>
              <a:rect l="l" t="t" r="r" b="b"/>
              <a:pathLst>
                <a:path w="6338" h="3670" extrusionOk="0">
                  <a:moveTo>
                    <a:pt x="0" y="0"/>
                  </a:moveTo>
                  <a:lnTo>
                    <a:pt x="1201" y="3669"/>
                  </a:lnTo>
                  <a:lnTo>
                    <a:pt x="6338" y="3669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7"/>
            <p:cNvSpPr/>
            <p:nvPr/>
          </p:nvSpPr>
          <p:spPr>
            <a:xfrm>
              <a:off x="7255875" y="3628350"/>
              <a:ext cx="168475" cy="110100"/>
            </a:xfrm>
            <a:custGeom>
              <a:avLst/>
              <a:gdLst/>
              <a:ahLst/>
              <a:cxnLst/>
              <a:rect l="l" t="t" r="r" b="b"/>
              <a:pathLst>
                <a:path w="6739" h="4404" extrusionOk="0">
                  <a:moveTo>
                    <a:pt x="0" y="1"/>
                  </a:moveTo>
                  <a:lnTo>
                    <a:pt x="834" y="4404"/>
                  </a:lnTo>
                  <a:lnTo>
                    <a:pt x="6738" y="4404"/>
                  </a:lnTo>
                  <a:lnTo>
                    <a:pt x="56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7"/>
            <p:cNvSpPr/>
            <p:nvPr/>
          </p:nvSpPr>
          <p:spPr>
            <a:xfrm>
              <a:off x="7681175" y="3628350"/>
              <a:ext cx="184325" cy="110100"/>
            </a:xfrm>
            <a:custGeom>
              <a:avLst/>
              <a:gdLst/>
              <a:ahLst/>
              <a:cxnLst/>
              <a:rect l="l" t="t" r="r" b="b"/>
              <a:pathLst>
                <a:path w="7373" h="4404" extrusionOk="0">
                  <a:moveTo>
                    <a:pt x="0" y="1"/>
                  </a:moveTo>
                  <a:lnTo>
                    <a:pt x="1501" y="4404"/>
                  </a:lnTo>
                  <a:lnTo>
                    <a:pt x="7372" y="4404"/>
                  </a:lnTo>
                  <a:lnTo>
                    <a:pt x="57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7"/>
            <p:cNvSpPr/>
            <p:nvPr/>
          </p:nvSpPr>
          <p:spPr>
            <a:xfrm>
              <a:off x="7430150" y="3248925"/>
              <a:ext cx="154300" cy="91750"/>
            </a:xfrm>
            <a:custGeom>
              <a:avLst/>
              <a:gdLst/>
              <a:ahLst/>
              <a:cxnLst/>
              <a:rect l="l" t="t" r="r" b="b"/>
              <a:pathLst>
                <a:path w="6172" h="3670" extrusionOk="0">
                  <a:moveTo>
                    <a:pt x="1" y="0"/>
                  </a:moveTo>
                  <a:lnTo>
                    <a:pt x="1068" y="3669"/>
                  </a:lnTo>
                  <a:lnTo>
                    <a:pt x="6172" y="3669"/>
                  </a:lnTo>
                  <a:lnTo>
                    <a:pt x="49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7"/>
            <p:cNvSpPr/>
            <p:nvPr/>
          </p:nvSpPr>
          <p:spPr>
            <a:xfrm>
              <a:off x="7539400" y="3628350"/>
              <a:ext cx="179325" cy="110100"/>
            </a:xfrm>
            <a:custGeom>
              <a:avLst/>
              <a:gdLst/>
              <a:ahLst/>
              <a:cxnLst/>
              <a:rect l="l" t="t" r="r" b="b"/>
              <a:pathLst>
                <a:path w="7173" h="4404" extrusionOk="0">
                  <a:moveTo>
                    <a:pt x="1" y="1"/>
                  </a:moveTo>
                  <a:lnTo>
                    <a:pt x="1268" y="4404"/>
                  </a:lnTo>
                  <a:lnTo>
                    <a:pt x="7172" y="4404"/>
                  </a:lnTo>
                  <a:lnTo>
                    <a:pt x="56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7"/>
            <p:cNvSpPr/>
            <p:nvPr/>
          </p:nvSpPr>
          <p:spPr>
            <a:xfrm>
              <a:off x="7397625" y="3628350"/>
              <a:ext cx="173500" cy="110100"/>
            </a:xfrm>
            <a:custGeom>
              <a:avLst/>
              <a:gdLst/>
              <a:ahLst/>
              <a:cxnLst/>
              <a:rect l="l" t="t" r="r" b="b"/>
              <a:pathLst>
                <a:path w="6940" h="4404" extrusionOk="0">
                  <a:moveTo>
                    <a:pt x="1" y="1"/>
                  </a:moveTo>
                  <a:lnTo>
                    <a:pt x="1068" y="4404"/>
                  </a:lnTo>
                  <a:lnTo>
                    <a:pt x="6939" y="4404"/>
                  </a:lnTo>
                  <a:lnTo>
                    <a:pt x="56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7"/>
            <p:cNvSpPr/>
            <p:nvPr/>
          </p:nvSpPr>
          <p:spPr>
            <a:xfrm>
              <a:off x="7615300" y="3429875"/>
              <a:ext cx="168475" cy="95925"/>
            </a:xfrm>
            <a:custGeom>
              <a:avLst/>
              <a:gdLst/>
              <a:ahLst/>
              <a:cxnLst/>
              <a:rect l="l" t="t" r="r" b="b"/>
              <a:pathLst>
                <a:path w="6739" h="3837" extrusionOk="0">
                  <a:moveTo>
                    <a:pt x="0" y="1"/>
                  </a:moveTo>
                  <a:lnTo>
                    <a:pt x="1268" y="3837"/>
                  </a:lnTo>
                  <a:lnTo>
                    <a:pt x="6738" y="3837"/>
                  </a:lnTo>
                  <a:lnTo>
                    <a:pt x="52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7"/>
            <p:cNvSpPr/>
            <p:nvPr/>
          </p:nvSpPr>
          <p:spPr>
            <a:xfrm>
              <a:off x="6302675" y="3248925"/>
              <a:ext cx="136800" cy="91750"/>
            </a:xfrm>
            <a:custGeom>
              <a:avLst/>
              <a:gdLst/>
              <a:ahLst/>
              <a:cxnLst/>
              <a:rect l="l" t="t" r="r" b="b"/>
              <a:pathLst>
                <a:path w="5472" h="3670" extrusionOk="0">
                  <a:moveTo>
                    <a:pt x="535" y="0"/>
                  </a:moveTo>
                  <a:lnTo>
                    <a:pt x="1" y="3669"/>
                  </a:lnTo>
                  <a:lnTo>
                    <a:pt x="5138" y="3669"/>
                  </a:lnTo>
                  <a:lnTo>
                    <a:pt x="5472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7"/>
            <p:cNvSpPr/>
            <p:nvPr/>
          </p:nvSpPr>
          <p:spPr>
            <a:xfrm>
              <a:off x="7306725" y="3248925"/>
              <a:ext cx="150150" cy="91750"/>
            </a:xfrm>
            <a:custGeom>
              <a:avLst/>
              <a:gdLst/>
              <a:ahLst/>
              <a:cxnLst/>
              <a:rect l="l" t="t" r="r" b="b"/>
              <a:pathLst>
                <a:path w="6006" h="3670" extrusionOk="0">
                  <a:moveTo>
                    <a:pt x="1" y="0"/>
                  </a:moveTo>
                  <a:lnTo>
                    <a:pt x="868" y="3669"/>
                  </a:lnTo>
                  <a:lnTo>
                    <a:pt x="6005" y="3669"/>
                  </a:lnTo>
                  <a:lnTo>
                    <a:pt x="49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7"/>
            <p:cNvSpPr/>
            <p:nvPr/>
          </p:nvSpPr>
          <p:spPr>
            <a:xfrm>
              <a:off x="6175100" y="3248925"/>
              <a:ext cx="140950" cy="91750"/>
            </a:xfrm>
            <a:custGeom>
              <a:avLst/>
              <a:gdLst/>
              <a:ahLst/>
              <a:cxnLst/>
              <a:rect l="l" t="t" r="r" b="b"/>
              <a:pathLst>
                <a:path w="5638" h="3670" extrusionOk="0">
                  <a:moveTo>
                    <a:pt x="701" y="0"/>
                  </a:moveTo>
                  <a:lnTo>
                    <a:pt x="0" y="3669"/>
                  </a:lnTo>
                  <a:lnTo>
                    <a:pt x="5104" y="3669"/>
                  </a:lnTo>
                  <a:lnTo>
                    <a:pt x="56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7"/>
            <p:cNvSpPr/>
            <p:nvPr/>
          </p:nvSpPr>
          <p:spPr>
            <a:xfrm>
              <a:off x="6559525" y="3248925"/>
              <a:ext cx="127625" cy="91750"/>
            </a:xfrm>
            <a:custGeom>
              <a:avLst/>
              <a:gdLst/>
              <a:ahLst/>
              <a:cxnLst/>
              <a:rect l="l" t="t" r="r" b="b"/>
              <a:pathLst>
                <a:path w="5105" h="3670" extrusionOk="0">
                  <a:moveTo>
                    <a:pt x="168" y="0"/>
                  </a:moveTo>
                  <a:lnTo>
                    <a:pt x="1" y="3669"/>
                  </a:lnTo>
                  <a:lnTo>
                    <a:pt x="5105" y="3669"/>
                  </a:lnTo>
                  <a:lnTo>
                    <a:pt x="51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7"/>
            <p:cNvSpPr/>
            <p:nvPr/>
          </p:nvSpPr>
          <p:spPr>
            <a:xfrm>
              <a:off x="6046675" y="3248925"/>
              <a:ext cx="145950" cy="91750"/>
            </a:xfrm>
            <a:custGeom>
              <a:avLst/>
              <a:gdLst/>
              <a:ahLst/>
              <a:cxnLst/>
              <a:rect l="l" t="t" r="r" b="b"/>
              <a:pathLst>
                <a:path w="5838" h="3670" extrusionOk="0">
                  <a:moveTo>
                    <a:pt x="868" y="0"/>
                  </a:moveTo>
                  <a:lnTo>
                    <a:pt x="0" y="3669"/>
                  </a:lnTo>
                  <a:lnTo>
                    <a:pt x="5137" y="3669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7"/>
            <p:cNvSpPr/>
            <p:nvPr/>
          </p:nvSpPr>
          <p:spPr>
            <a:xfrm>
              <a:off x="5918250" y="3248925"/>
              <a:ext cx="150125" cy="91750"/>
            </a:xfrm>
            <a:custGeom>
              <a:avLst/>
              <a:gdLst/>
              <a:ahLst/>
              <a:cxnLst/>
              <a:rect l="l" t="t" r="r" b="b"/>
              <a:pathLst>
                <a:path w="6005" h="3670" extrusionOk="0">
                  <a:moveTo>
                    <a:pt x="1068" y="0"/>
                  </a:moveTo>
                  <a:lnTo>
                    <a:pt x="0" y="3669"/>
                  </a:lnTo>
                  <a:lnTo>
                    <a:pt x="5137" y="3669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7"/>
            <p:cNvSpPr/>
            <p:nvPr/>
          </p:nvSpPr>
          <p:spPr>
            <a:xfrm>
              <a:off x="6431100" y="3248925"/>
              <a:ext cx="132625" cy="91750"/>
            </a:xfrm>
            <a:custGeom>
              <a:avLst/>
              <a:gdLst/>
              <a:ahLst/>
              <a:cxnLst/>
              <a:rect l="l" t="t" r="r" b="b"/>
              <a:pathLst>
                <a:path w="5305" h="3670" extrusionOk="0">
                  <a:moveTo>
                    <a:pt x="335" y="0"/>
                  </a:moveTo>
                  <a:lnTo>
                    <a:pt x="1" y="3669"/>
                  </a:lnTo>
                  <a:lnTo>
                    <a:pt x="5138" y="3669"/>
                  </a:lnTo>
                  <a:lnTo>
                    <a:pt x="53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7"/>
            <p:cNvSpPr/>
            <p:nvPr/>
          </p:nvSpPr>
          <p:spPr>
            <a:xfrm>
              <a:off x="7182475" y="3248925"/>
              <a:ext cx="145975" cy="91750"/>
            </a:xfrm>
            <a:custGeom>
              <a:avLst/>
              <a:gdLst/>
              <a:ahLst/>
              <a:cxnLst/>
              <a:rect l="l" t="t" r="r" b="b"/>
              <a:pathLst>
                <a:path w="5839" h="3670" extrusionOk="0">
                  <a:moveTo>
                    <a:pt x="1" y="0"/>
                  </a:moveTo>
                  <a:lnTo>
                    <a:pt x="701" y="3669"/>
                  </a:lnTo>
                  <a:lnTo>
                    <a:pt x="5838" y="3669"/>
                  </a:lnTo>
                  <a:lnTo>
                    <a:pt x="49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7"/>
            <p:cNvSpPr/>
            <p:nvPr/>
          </p:nvSpPr>
          <p:spPr>
            <a:xfrm>
              <a:off x="7059050" y="3248925"/>
              <a:ext cx="140975" cy="91750"/>
            </a:xfrm>
            <a:custGeom>
              <a:avLst/>
              <a:gdLst/>
              <a:ahLst/>
              <a:cxnLst/>
              <a:rect l="l" t="t" r="r" b="b"/>
              <a:pathLst>
                <a:path w="5639" h="3670" extrusionOk="0">
                  <a:moveTo>
                    <a:pt x="1" y="0"/>
                  </a:moveTo>
                  <a:lnTo>
                    <a:pt x="535" y="3669"/>
                  </a:lnTo>
                  <a:lnTo>
                    <a:pt x="5638" y="3669"/>
                  </a:lnTo>
                  <a:lnTo>
                    <a:pt x="49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7"/>
            <p:cNvSpPr/>
            <p:nvPr/>
          </p:nvSpPr>
          <p:spPr>
            <a:xfrm>
              <a:off x="6811375" y="3248925"/>
              <a:ext cx="132625" cy="91750"/>
            </a:xfrm>
            <a:custGeom>
              <a:avLst/>
              <a:gdLst/>
              <a:ahLst/>
              <a:cxnLst/>
              <a:rect l="l" t="t" r="r" b="b"/>
              <a:pathLst>
                <a:path w="5305" h="3670" extrusionOk="0">
                  <a:moveTo>
                    <a:pt x="1" y="0"/>
                  </a:moveTo>
                  <a:lnTo>
                    <a:pt x="168" y="3669"/>
                  </a:lnTo>
                  <a:lnTo>
                    <a:pt x="5305" y="3669"/>
                  </a:lnTo>
                  <a:lnTo>
                    <a:pt x="49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7"/>
            <p:cNvSpPr/>
            <p:nvPr/>
          </p:nvSpPr>
          <p:spPr>
            <a:xfrm>
              <a:off x="5804825" y="3628350"/>
              <a:ext cx="1471925" cy="110100"/>
            </a:xfrm>
            <a:custGeom>
              <a:avLst/>
              <a:gdLst/>
              <a:ahLst/>
              <a:cxnLst/>
              <a:rect l="l" t="t" r="r" b="b"/>
              <a:pathLst>
                <a:path w="58877" h="4404" extrusionOk="0">
                  <a:moveTo>
                    <a:pt x="1235" y="1"/>
                  </a:moveTo>
                  <a:lnTo>
                    <a:pt x="1" y="4404"/>
                  </a:lnTo>
                  <a:lnTo>
                    <a:pt x="58876" y="4404"/>
                  </a:lnTo>
                  <a:lnTo>
                    <a:pt x="5804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67"/>
            <p:cNvSpPr/>
            <p:nvPr/>
          </p:nvSpPr>
          <p:spPr>
            <a:xfrm>
              <a:off x="6934800" y="3248925"/>
              <a:ext cx="137625" cy="91750"/>
            </a:xfrm>
            <a:custGeom>
              <a:avLst/>
              <a:gdLst/>
              <a:ahLst/>
              <a:cxnLst/>
              <a:rect l="l" t="t" r="r" b="b"/>
              <a:pathLst>
                <a:path w="5505" h="3670" extrusionOk="0">
                  <a:moveTo>
                    <a:pt x="1" y="0"/>
                  </a:moveTo>
                  <a:lnTo>
                    <a:pt x="368" y="3669"/>
                  </a:lnTo>
                  <a:lnTo>
                    <a:pt x="5505" y="3669"/>
                  </a:lnTo>
                  <a:lnTo>
                    <a:pt x="49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7"/>
            <p:cNvSpPr/>
            <p:nvPr/>
          </p:nvSpPr>
          <p:spPr>
            <a:xfrm>
              <a:off x="5079325" y="3931900"/>
              <a:ext cx="3155600" cy="45050"/>
            </a:xfrm>
            <a:custGeom>
              <a:avLst/>
              <a:gdLst/>
              <a:ahLst/>
              <a:cxnLst/>
              <a:rect l="l" t="t" r="r" b="b"/>
              <a:pathLst>
                <a:path w="126224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26223" y="1802"/>
                  </a:lnTo>
                  <a:lnTo>
                    <a:pt x="126223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7"/>
            <p:cNvSpPr/>
            <p:nvPr/>
          </p:nvSpPr>
          <p:spPr>
            <a:xfrm>
              <a:off x="5991625" y="4241300"/>
              <a:ext cx="1225075" cy="490375"/>
            </a:xfrm>
            <a:custGeom>
              <a:avLst/>
              <a:gdLst/>
              <a:ahLst/>
              <a:cxnLst/>
              <a:rect l="l" t="t" r="r" b="b"/>
              <a:pathLst>
                <a:path w="49003" h="19615" extrusionOk="0">
                  <a:moveTo>
                    <a:pt x="43899" y="0"/>
                  </a:moveTo>
                  <a:lnTo>
                    <a:pt x="4704" y="167"/>
                  </a:lnTo>
                  <a:cubicBezTo>
                    <a:pt x="3870" y="200"/>
                    <a:pt x="3136" y="634"/>
                    <a:pt x="3036" y="1168"/>
                  </a:cubicBezTo>
                  <a:lnTo>
                    <a:pt x="134" y="18313"/>
                  </a:lnTo>
                  <a:cubicBezTo>
                    <a:pt x="1" y="19014"/>
                    <a:pt x="701" y="19614"/>
                    <a:pt x="1669" y="19614"/>
                  </a:cubicBezTo>
                  <a:lnTo>
                    <a:pt x="47401" y="19247"/>
                  </a:lnTo>
                  <a:cubicBezTo>
                    <a:pt x="48335" y="19247"/>
                    <a:pt x="49002" y="18647"/>
                    <a:pt x="48902" y="17946"/>
                  </a:cubicBezTo>
                  <a:lnTo>
                    <a:pt x="45567" y="967"/>
                  </a:lnTo>
                  <a:cubicBezTo>
                    <a:pt x="45467" y="434"/>
                    <a:pt x="44733" y="0"/>
                    <a:pt x="43899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7"/>
            <p:cNvSpPr/>
            <p:nvPr/>
          </p:nvSpPr>
          <p:spPr>
            <a:xfrm>
              <a:off x="6634600" y="4318000"/>
              <a:ext cx="358600" cy="25"/>
            </a:xfrm>
            <a:custGeom>
              <a:avLst/>
              <a:gdLst/>
              <a:ahLst/>
              <a:cxnLst/>
              <a:rect l="l" t="t" r="r" b="b"/>
              <a:pathLst>
                <a:path w="14344" h="1" fill="none" extrusionOk="0">
                  <a:moveTo>
                    <a:pt x="0" y="1"/>
                  </a:moveTo>
                  <a:lnTo>
                    <a:pt x="14344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7"/>
            <p:cNvSpPr/>
            <p:nvPr/>
          </p:nvSpPr>
          <p:spPr>
            <a:xfrm>
              <a:off x="6449450" y="4348875"/>
              <a:ext cx="543750" cy="25"/>
            </a:xfrm>
            <a:custGeom>
              <a:avLst/>
              <a:gdLst/>
              <a:ahLst/>
              <a:cxnLst/>
              <a:rect l="l" t="t" r="r" b="b"/>
              <a:pathLst>
                <a:path w="21750" h="1" fill="none" extrusionOk="0">
                  <a:moveTo>
                    <a:pt x="1" y="0"/>
                  </a:moveTo>
                  <a:lnTo>
                    <a:pt x="21750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7"/>
            <p:cNvSpPr/>
            <p:nvPr/>
          </p:nvSpPr>
          <p:spPr>
            <a:xfrm>
              <a:off x="6143400" y="4349700"/>
              <a:ext cx="126800" cy="78425"/>
            </a:xfrm>
            <a:custGeom>
              <a:avLst/>
              <a:gdLst/>
              <a:ahLst/>
              <a:cxnLst/>
              <a:rect l="l" t="t" r="r" b="b"/>
              <a:pathLst>
                <a:path w="5072" h="3137" extrusionOk="0">
                  <a:moveTo>
                    <a:pt x="4504" y="1"/>
                  </a:moveTo>
                  <a:lnTo>
                    <a:pt x="968" y="34"/>
                  </a:lnTo>
                  <a:cubicBezTo>
                    <a:pt x="668" y="34"/>
                    <a:pt x="368" y="201"/>
                    <a:pt x="334" y="434"/>
                  </a:cubicBezTo>
                  <a:lnTo>
                    <a:pt x="34" y="2702"/>
                  </a:lnTo>
                  <a:cubicBezTo>
                    <a:pt x="1" y="2936"/>
                    <a:pt x="234" y="3136"/>
                    <a:pt x="568" y="3136"/>
                  </a:cubicBezTo>
                  <a:lnTo>
                    <a:pt x="4170" y="3103"/>
                  </a:lnTo>
                  <a:cubicBezTo>
                    <a:pt x="4504" y="3103"/>
                    <a:pt x="4804" y="2903"/>
                    <a:pt x="4838" y="2669"/>
                  </a:cubicBezTo>
                  <a:lnTo>
                    <a:pt x="5038" y="401"/>
                  </a:lnTo>
                  <a:cubicBezTo>
                    <a:pt x="5071" y="167"/>
                    <a:pt x="4838" y="1"/>
                    <a:pt x="4504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7"/>
            <p:cNvSpPr/>
            <p:nvPr/>
          </p:nvSpPr>
          <p:spPr>
            <a:xfrm>
              <a:off x="6187600" y="4376375"/>
              <a:ext cx="40050" cy="24225"/>
            </a:xfrm>
            <a:custGeom>
              <a:avLst/>
              <a:gdLst/>
              <a:ahLst/>
              <a:cxnLst/>
              <a:rect l="l" t="t" r="r" b="b"/>
              <a:pathLst>
                <a:path w="1602" h="969" extrusionOk="0">
                  <a:moveTo>
                    <a:pt x="401" y="1"/>
                  </a:moveTo>
                  <a:cubicBezTo>
                    <a:pt x="234" y="1"/>
                    <a:pt x="101" y="101"/>
                    <a:pt x="101" y="201"/>
                  </a:cubicBezTo>
                  <a:lnTo>
                    <a:pt x="34" y="768"/>
                  </a:lnTo>
                  <a:cubicBezTo>
                    <a:pt x="1" y="868"/>
                    <a:pt x="134" y="968"/>
                    <a:pt x="301" y="968"/>
                  </a:cubicBezTo>
                  <a:lnTo>
                    <a:pt x="1202" y="968"/>
                  </a:lnTo>
                  <a:cubicBezTo>
                    <a:pt x="1335" y="968"/>
                    <a:pt x="1502" y="868"/>
                    <a:pt x="1502" y="768"/>
                  </a:cubicBezTo>
                  <a:lnTo>
                    <a:pt x="1568" y="201"/>
                  </a:lnTo>
                  <a:cubicBezTo>
                    <a:pt x="1602" y="101"/>
                    <a:pt x="1468" y="1"/>
                    <a:pt x="130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7"/>
            <p:cNvSpPr/>
            <p:nvPr/>
          </p:nvSpPr>
          <p:spPr>
            <a:xfrm>
              <a:off x="6151750" y="4358875"/>
              <a:ext cx="46725" cy="17525"/>
            </a:xfrm>
            <a:custGeom>
              <a:avLst/>
              <a:gdLst/>
              <a:ahLst/>
              <a:cxnLst/>
              <a:rect l="l" t="t" r="r" b="b"/>
              <a:pathLst>
                <a:path w="1869" h="701" fill="none" extrusionOk="0">
                  <a:moveTo>
                    <a:pt x="0" y="0"/>
                  </a:moveTo>
                  <a:lnTo>
                    <a:pt x="1401" y="0"/>
                  </a:lnTo>
                  <a:cubicBezTo>
                    <a:pt x="1668" y="0"/>
                    <a:pt x="1868" y="134"/>
                    <a:pt x="1835" y="334"/>
                  </a:cubicBezTo>
                  <a:lnTo>
                    <a:pt x="1802" y="70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67"/>
            <p:cNvSpPr/>
            <p:nvPr/>
          </p:nvSpPr>
          <p:spPr>
            <a:xfrm>
              <a:off x="6221800" y="4358875"/>
              <a:ext cx="48400" cy="17525"/>
            </a:xfrm>
            <a:custGeom>
              <a:avLst/>
              <a:gdLst/>
              <a:ahLst/>
              <a:cxnLst/>
              <a:rect l="l" t="t" r="r" b="b"/>
              <a:pathLst>
                <a:path w="1936" h="701" fill="none" extrusionOk="0">
                  <a:moveTo>
                    <a:pt x="1935" y="0"/>
                  </a:moveTo>
                  <a:lnTo>
                    <a:pt x="567" y="0"/>
                  </a:lnTo>
                  <a:cubicBezTo>
                    <a:pt x="301" y="0"/>
                    <a:pt x="67" y="134"/>
                    <a:pt x="34" y="334"/>
                  </a:cubicBezTo>
                  <a:lnTo>
                    <a:pt x="0" y="70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67"/>
            <p:cNvSpPr/>
            <p:nvPr/>
          </p:nvSpPr>
          <p:spPr>
            <a:xfrm>
              <a:off x="6143400" y="4401400"/>
              <a:ext cx="50075" cy="18375"/>
            </a:xfrm>
            <a:custGeom>
              <a:avLst/>
              <a:gdLst/>
              <a:ahLst/>
              <a:cxnLst/>
              <a:rect l="l" t="t" r="r" b="b"/>
              <a:pathLst>
                <a:path w="2003" h="735" fill="none" extrusionOk="0">
                  <a:moveTo>
                    <a:pt x="1" y="735"/>
                  </a:moveTo>
                  <a:lnTo>
                    <a:pt x="1435" y="735"/>
                  </a:lnTo>
                  <a:cubicBezTo>
                    <a:pt x="1702" y="735"/>
                    <a:pt x="1935" y="568"/>
                    <a:pt x="1969" y="401"/>
                  </a:cubicBezTo>
                  <a:lnTo>
                    <a:pt x="2002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7"/>
            <p:cNvSpPr/>
            <p:nvPr/>
          </p:nvSpPr>
          <p:spPr>
            <a:xfrm>
              <a:off x="6216800" y="4400575"/>
              <a:ext cx="47550" cy="18375"/>
            </a:xfrm>
            <a:custGeom>
              <a:avLst/>
              <a:gdLst/>
              <a:ahLst/>
              <a:cxnLst/>
              <a:rect l="l" t="t" r="r" b="b"/>
              <a:pathLst>
                <a:path w="1902" h="735" fill="none" extrusionOk="0">
                  <a:moveTo>
                    <a:pt x="1902" y="734"/>
                  </a:moveTo>
                  <a:lnTo>
                    <a:pt x="501" y="734"/>
                  </a:lnTo>
                  <a:cubicBezTo>
                    <a:pt x="234" y="734"/>
                    <a:pt x="0" y="601"/>
                    <a:pt x="34" y="401"/>
                  </a:cubicBezTo>
                  <a:lnTo>
                    <a:pt x="67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7"/>
            <p:cNvSpPr/>
            <p:nvPr/>
          </p:nvSpPr>
          <p:spPr>
            <a:xfrm>
              <a:off x="6147575" y="4390575"/>
              <a:ext cx="40900" cy="25"/>
            </a:xfrm>
            <a:custGeom>
              <a:avLst/>
              <a:gdLst/>
              <a:ahLst/>
              <a:cxnLst/>
              <a:rect l="l" t="t" r="r" b="b"/>
              <a:pathLst>
                <a:path w="1636" h="1" fill="none" extrusionOk="0">
                  <a:moveTo>
                    <a:pt x="1" y="0"/>
                  </a:moveTo>
                  <a:lnTo>
                    <a:pt x="1635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7"/>
            <p:cNvSpPr/>
            <p:nvPr/>
          </p:nvSpPr>
          <p:spPr>
            <a:xfrm>
              <a:off x="6225125" y="4389725"/>
              <a:ext cx="40050" cy="875"/>
            </a:xfrm>
            <a:custGeom>
              <a:avLst/>
              <a:gdLst/>
              <a:ahLst/>
              <a:cxnLst/>
              <a:rect l="l" t="t" r="r" b="b"/>
              <a:pathLst>
                <a:path w="1602" h="35" fill="none" extrusionOk="0">
                  <a:moveTo>
                    <a:pt x="1" y="34"/>
                  </a:moveTo>
                  <a:lnTo>
                    <a:pt x="1602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67"/>
            <p:cNvSpPr/>
            <p:nvPr/>
          </p:nvSpPr>
          <p:spPr>
            <a:xfrm>
              <a:off x="6125900" y="4512125"/>
              <a:ext cx="37550" cy="36900"/>
            </a:xfrm>
            <a:custGeom>
              <a:avLst/>
              <a:gdLst/>
              <a:ahLst/>
              <a:cxnLst/>
              <a:rect l="l" t="t" r="r" b="b"/>
              <a:pathLst>
                <a:path w="1502" h="1476" extrusionOk="0">
                  <a:moveTo>
                    <a:pt x="934" y="175"/>
                  </a:moveTo>
                  <a:cubicBezTo>
                    <a:pt x="968" y="175"/>
                    <a:pt x="1001" y="208"/>
                    <a:pt x="1034" y="208"/>
                  </a:cubicBezTo>
                  <a:cubicBezTo>
                    <a:pt x="1068" y="242"/>
                    <a:pt x="1068" y="275"/>
                    <a:pt x="1101" y="308"/>
                  </a:cubicBezTo>
                  <a:cubicBezTo>
                    <a:pt x="1101" y="342"/>
                    <a:pt x="1134" y="375"/>
                    <a:pt x="1134" y="408"/>
                  </a:cubicBezTo>
                  <a:cubicBezTo>
                    <a:pt x="1134" y="442"/>
                    <a:pt x="1134" y="475"/>
                    <a:pt x="1134" y="509"/>
                  </a:cubicBezTo>
                  <a:lnTo>
                    <a:pt x="1134" y="609"/>
                  </a:lnTo>
                  <a:lnTo>
                    <a:pt x="1134" y="742"/>
                  </a:lnTo>
                  <a:cubicBezTo>
                    <a:pt x="1134" y="775"/>
                    <a:pt x="1134" y="809"/>
                    <a:pt x="1134" y="842"/>
                  </a:cubicBezTo>
                  <a:cubicBezTo>
                    <a:pt x="1134" y="875"/>
                    <a:pt x="1101" y="909"/>
                    <a:pt x="1101" y="942"/>
                  </a:cubicBezTo>
                  <a:cubicBezTo>
                    <a:pt x="1101" y="1009"/>
                    <a:pt x="1068" y="1042"/>
                    <a:pt x="1068" y="1076"/>
                  </a:cubicBezTo>
                  <a:cubicBezTo>
                    <a:pt x="1034" y="1109"/>
                    <a:pt x="1034" y="1142"/>
                    <a:pt x="1001" y="1176"/>
                  </a:cubicBezTo>
                  <a:cubicBezTo>
                    <a:pt x="968" y="1209"/>
                    <a:pt x="934" y="1209"/>
                    <a:pt x="901" y="1242"/>
                  </a:cubicBezTo>
                  <a:cubicBezTo>
                    <a:pt x="868" y="1276"/>
                    <a:pt x="834" y="1276"/>
                    <a:pt x="801" y="1309"/>
                  </a:cubicBezTo>
                  <a:lnTo>
                    <a:pt x="501" y="1309"/>
                  </a:lnTo>
                  <a:cubicBezTo>
                    <a:pt x="467" y="1276"/>
                    <a:pt x="434" y="1276"/>
                    <a:pt x="401" y="1242"/>
                  </a:cubicBezTo>
                  <a:cubicBezTo>
                    <a:pt x="367" y="1209"/>
                    <a:pt x="367" y="1209"/>
                    <a:pt x="334" y="1176"/>
                  </a:cubicBezTo>
                  <a:cubicBezTo>
                    <a:pt x="334" y="1142"/>
                    <a:pt x="334" y="1109"/>
                    <a:pt x="300" y="1076"/>
                  </a:cubicBezTo>
                  <a:cubicBezTo>
                    <a:pt x="300" y="1042"/>
                    <a:pt x="300" y="1009"/>
                    <a:pt x="300" y="976"/>
                  </a:cubicBezTo>
                  <a:lnTo>
                    <a:pt x="300" y="842"/>
                  </a:lnTo>
                  <a:lnTo>
                    <a:pt x="300" y="742"/>
                  </a:lnTo>
                  <a:cubicBezTo>
                    <a:pt x="300" y="709"/>
                    <a:pt x="300" y="675"/>
                    <a:pt x="300" y="609"/>
                  </a:cubicBezTo>
                  <a:cubicBezTo>
                    <a:pt x="300" y="575"/>
                    <a:pt x="334" y="542"/>
                    <a:pt x="334" y="509"/>
                  </a:cubicBezTo>
                  <a:cubicBezTo>
                    <a:pt x="334" y="475"/>
                    <a:pt x="367" y="442"/>
                    <a:pt x="367" y="408"/>
                  </a:cubicBezTo>
                  <a:cubicBezTo>
                    <a:pt x="401" y="375"/>
                    <a:pt x="434" y="342"/>
                    <a:pt x="434" y="308"/>
                  </a:cubicBezTo>
                  <a:cubicBezTo>
                    <a:pt x="467" y="275"/>
                    <a:pt x="501" y="242"/>
                    <a:pt x="534" y="242"/>
                  </a:cubicBezTo>
                  <a:cubicBezTo>
                    <a:pt x="567" y="208"/>
                    <a:pt x="601" y="175"/>
                    <a:pt x="634" y="175"/>
                  </a:cubicBezTo>
                  <a:close/>
                  <a:moveTo>
                    <a:pt x="725" y="0"/>
                  </a:moveTo>
                  <a:cubicBezTo>
                    <a:pt x="311" y="0"/>
                    <a:pt x="0" y="343"/>
                    <a:pt x="0" y="742"/>
                  </a:cubicBezTo>
                  <a:cubicBezTo>
                    <a:pt x="0" y="809"/>
                    <a:pt x="0" y="875"/>
                    <a:pt x="0" y="976"/>
                  </a:cubicBezTo>
                  <a:cubicBezTo>
                    <a:pt x="0" y="1042"/>
                    <a:pt x="0" y="1109"/>
                    <a:pt x="34" y="1176"/>
                  </a:cubicBezTo>
                  <a:cubicBezTo>
                    <a:pt x="67" y="1242"/>
                    <a:pt x="100" y="1276"/>
                    <a:pt x="134" y="1342"/>
                  </a:cubicBezTo>
                  <a:cubicBezTo>
                    <a:pt x="200" y="1376"/>
                    <a:pt x="267" y="1409"/>
                    <a:pt x="334" y="1443"/>
                  </a:cubicBezTo>
                  <a:cubicBezTo>
                    <a:pt x="434" y="1476"/>
                    <a:pt x="534" y="1476"/>
                    <a:pt x="634" y="1476"/>
                  </a:cubicBezTo>
                  <a:cubicBezTo>
                    <a:pt x="734" y="1476"/>
                    <a:pt x="834" y="1476"/>
                    <a:pt x="934" y="1443"/>
                  </a:cubicBezTo>
                  <a:cubicBezTo>
                    <a:pt x="1001" y="1409"/>
                    <a:pt x="1068" y="1376"/>
                    <a:pt x="1168" y="1342"/>
                  </a:cubicBezTo>
                  <a:cubicBezTo>
                    <a:pt x="1201" y="1276"/>
                    <a:pt x="1268" y="1209"/>
                    <a:pt x="1301" y="1142"/>
                  </a:cubicBezTo>
                  <a:cubicBezTo>
                    <a:pt x="1335" y="1109"/>
                    <a:pt x="1368" y="1009"/>
                    <a:pt x="1401" y="942"/>
                  </a:cubicBezTo>
                  <a:cubicBezTo>
                    <a:pt x="1435" y="875"/>
                    <a:pt x="1435" y="809"/>
                    <a:pt x="1435" y="742"/>
                  </a:cubicBezTo>
                  <a:cubicBezTo>
                    <a:pt x="1501" y="242"/>
                    <a:pt x="1301" y="8"/>
                    <a:pt x="834" y="8"/>
                  </a:cubicBezTo>
                  <a:cubicBezTo>
                    <a:pt x="797" y="3"/>
                    <a:pt x="760" y="0"/>
                    <a:pt x="7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67"/>
            <p:cNvSpPr/>
            <p:nvPr/>
          </p:nvSpPr>
          <p:spPr>
            <a:xfrm>
              <a:off x="6175100" y="4511425"/>
              <a:ext cx="37550" cy="37600"/>
            </a:xfrm>
            <a:custGeom>
              <a:avLst/>
              <a:gdLst/>
              <a:ahLst/>
              <a:cxnLst/>
              <a:rect l="l" t="t" r="r" b="b"/>
              <a:pathLst>
                <a:path w="1502" h="1504" extrusionOk="0">
                  <a:moveTo>
                    <a:pt x="884" y="178"/>
                  </a:moveTo>
                  <a:cubicBezTo>
                    <a:pt x="909" y="178"/>
                    <a:pt x="934" y="186"/>
                    <a:pt x="968" y="203"/>
                  </a:cubicBezTo>
                  <a:cubicBezTo>
                    <a:pt x="1001" y="203"/>
                    <a:pt x="1034" y="203"/>
                    <a:pt x="1068" y="236"/>
                  </a:cubicBezTo>
                  <a:cubicBezTo>
                    <a:pt x="1068" y="270"/>
                    <a:pt x="1101" y="270"/>
                    <a:pt x="1134" y="303"/>
                  </a:cubicBezTo>
                  <a:cubicBezTo>
                    <a:pt x="1134" y="336"/>
                    <a:pt x="1134" y="370"/>
                    <a:pt x="1168" y="403"/>
                  </a:cubicBezTo>
                  <a:cubicBezTo>
                    <a:pt x="1168" y="436"/>
                    <a:pt x="1168" y="470"/>
                    <a:pt x="1168" y="503"/>
                  </a:cubicBezTo>
                  <a:cubicBezTo>
                    <a:pt x="1168" y="570"/>
                    <a:pt x="1168" y="603"/>
                    <a:pt x="1168" y="637"/>
                  </a:cubicBezTo>
                  <a:lnTo>
                    <a:pt x="1168" y="737"/>
                  </a:lnTo>
                  <a:lnTo>
                    <a:pt x="1168" y="870"/>
                  </a:lnTo>
                  <a:cubicBezTo>
                    <a:pt x="1168" y="903"/>
                    <a:pt x="1134" y="937"/>
                    <a:pt x="1134" y="970"/>
                  </a:cubicBezTo>
                  <a:cubicBezTo>
                    <a:pt x="1134" y="1004"/>
                    <a:pt x="1101" y="1037"/>
                    <a:pt x="1101" y="1070"/>
                  </a:cubicBezTo>
                  <a:cubicBezTo>
                    <a:pt x="1068" y="1104"/>
                    <a:pt x="1034" y="1137"/>
                    <a:pt x="1034" y="1170"/>
                  </a:cubicBezTo>
                  <a:cubicBezTo>
                    <a:pt x="1001" y="1204"/>
                    <a:pt x="968" y="1237"/>
                    <a:pt x="934" y="1270"/>
                  </a:cubicBezTo>
                  <a:cubicBezTo>
                    <a:pt x="901" y="1270"/>
                    <a:pt x="868" y="1304"/>
                    <a:pt x="834" y="1304"/>
                  </a:cubicBezTo>
                  <a:cubicBezTo>
                    <a:pt x="768" y="1337"/>
                    <a:pt x="734" y="1337"/>
                    <a:pt x="701" y="1337"/>
                  </a:cubicBezTo>
                  <a:lnTo>
                    <a:pt x="534" y="1337"/>
                  </a:lnTo>
                  <a:cubicBezTo>
                    <a:pt x="501" y="1304"/>
                    <a:pt x="467" y="1304"/>
                    <a:pt x="434" y="1270"/>
                  </a:cubicBezTo>
                  <a:cubicBezTo>
                    <a:pt x="401" y="1237"/>
                    <a:pt x="401" y="1237"/>
                    <a:pt x="367" y="1204"/>
                  </a:cubicBezTo>
                  <a:cubicBezTo>
                    <a:pt x="367" y="1170"/>
                    <a:pt x="334" y="1137"/>
                    <a:pt x="334" y="1104"/>
                  </a:cubicBezTo>
                  <a:cubicBezTo>
                    <a:pt x="334" y="1070"/>
                    <a:pt x="334" y="1037"/>
                    <a:pt x="334" y="1004"/>
                  </a:cubicBezTo>
                  <a:lnTo>
                    <a:pt x="334" y="870"/>
                  </a:lnTo>
                  <a:cubicBezTo>
                    <a:pt x="334" y="837"/>
                    <a:pt x="334" y="803"/>
                    <a:pt x="334" y="770"/>
                  </a:cubicBezTo>
                  <a:cubicBezTo>
                    <a:pt x="334" y="703"/>
                    <a:pt x="301" y="670"/>
                    <a:pt x="334" y="637"/>
                  </a:cubicBezTo>
                  <a:cubicBezTo>
                    <a:pt x="367" y="603"/>
                    <a:pt x="367" y="570"/>
                    <a:pt x="367" y="537"/>
                  </a:cubicBezTo>
                  <a:cubicBezTo>
                    <a:pt x="367" y="470"/>
                    <a:pt x="401" y="436"/>
                    <a:pt x="401" y="403"/>
                  </a:cubicBezTo>
                  <a:cubicBezTo>
                    <a:pt x="434" y="370"/>
                    <a:pt x="434" y="336"/>
                    <a:pt x="467" y="336"/>
                  </a:cubicBezTo>
                  <a:cubicBezTo>
                    <a:pt x="501" y="303"/>
                    <a:pt x="534" y="270"/>
                    <a:pt x="567" y="236"/>
                  </a:cubicBezTo>
                  <a:cubicBezTo>
                    <a:pt x="601" y="203"/>
                    <a:pt x="634" y="203"/>
                    <a:pt x="667" y="203"/>
                  </a:cubicBezTo>
                  <a:cubicBezTo>
                    <a:pt x="684" y="186"/>
                    <a:pt x="709" y="178"/>
                    <a:pt x="734" y="178"/>
                  </a:cubicBezTo>
                  <a:cubicBezTo>
                    <a:pt x="759" y="178"/>
                    <a:pt x="784" y="186"/>
                    <a:pt x="801" y="203"/>
                  </a:cubicBezTo>
                  <a:cubicBezTo>
                    <a:pt x="834" y="186"/>
                    <a:pt x="859" y="178"/>
                    <a:pt x="884" y="178"/>
                  </a:cubicBezTo>
                  <a:close/>
                  <a:moveTo>
                    <a:pt x="775" y="1"/>
                  </a:moveTo>
                  <a:cubicBezTo>
                    <a:pt x="368" y="1"/>
                    <a:pt x="34" y="325"/>
                    <a:pt x="34" y="770"/>
                  </a:cubicBezTo>
                  <a:cubicBezTo>
                    <a:pt x="0" y="837"/>
                    <a:pt x="0" y="903"/>
                    <a:pt x="34" y="970"/>
                  </a:cubicBezTo>
                  <a:cubicBezTo>
                    <a:pt x="34" y="1037"/>
                    <a:pt x="34" y="1104"/>
                    <a:pt x="67" y="1170"/>
                  </a:cubicBezTo>
                  <a:cubicBezTo>
                    <a:pt x="100" y="1237"/>
                    <a:pt x="134" y="1304"/>
                    <a:pt x="167" y="1337"/>
                  </a:cubicBezTo>
                  <a:cubicBezTo>
                    <a:pt x="234" y="1404"/>
                    <a:pt x="301" y="1437"/>
                    <a:pt x="367" y="1471"/>
                  </a:cubicBezTo>
                  <a:cubicBezTo>
                    <a:pt x="467" y="1471"/>
                    <a:pt x="567" y="1504"/>
                    <a:pt x="667" y="1504"/>
                  </a:cubicBezTo>
                  <a:cubicBezTo>
                    <a:pt x="768" y="1504"/>
                    <a:pt x="868" y="1471"/>
                    <a:pt x="968" y="1437"/>
                  </a:cubicBezTo>
                  <a:cubicBezTo>
                    <a:pt x="1034" y="1437"/>
                    <a:pt x="1101" y="1404"/>
                    <a:pt x="1168" y="1337"/>
                  </a:cubicBezTo>
                  <a:cubicBezTo>
                    <a:pt x="1235" y="1304"/>
                    <a:pt x="1268" y="1237"/>
                    <a:pt x="1335" y="1170"/>
                  </a:cubicBezTo>
                  <a:cubicBezTo>
                    <a:pt x="1368" y="1104"/>
                    <a:pt x="1401" y="1037"/>
                    <a:pt x="1435" y="970"/>
                  </a:cubicBezTo>
                  <a:cubicBezTo>
                    <a:pt x="1435" y="903"/>
                    <a:pt x="1468" y="837"/>
                    <a:pt x="1468" y="737"/>
                  </a:cubicBezTo>
                  <a:cubicBezTo>
                    <a:pt x="1501" y="236"/>
                    <a:pt x="1301" y="3"/>
                    <a:pt x="834" y="3"/>
                  </a:cubicBezTo>
                  <a:cubicBezTo>
                    <a:pt x="814" y="1"/>
                    <a:pt x="794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7"/>
            <p:cNvSpPr/>
            <p:nvPr/>
          </p:nvSpPr>
          <p:spPr>
            <a:xfrm>
              <a:off x="6225125" y="4511425"/>
              <a:ext cx="37550" cy="36775"/>
            </a:xfrm>
            <a:custGeom>
              <a:avLst/>
              <a:gdLst/>
              <a:ahLst/>
              <a:cxnLst/>
              <a:rect l="l" t="t" r="r" b="b"/>
              <a:pathLst>
                <a:path w="1502" h="1471" extrusionOk="0">
                  <a:moveTo>
                    <a:pt x="935" y="170"/>
                  </a:moveTo>
                  <a:cubicBezTo>
                    <a:pt x="968" y="203"/>
                    <a:pt x="1001" y="203"/>
                    <a:pt x="1035" y="236"/>
                  </a:cubicBezTo>
                  <a:cubicBezTo>
                    <a:pt x="1035" y="236"/>
                    <a:pt x="1068" y="270"/>
                    <a:pt x="1102" y="303"/>
                  </a:cubicBezTo>
                  <a:cubicBezTo>
                    <a:pt x="1102" y="336"/>
                    <a:pt x="1135" y="370"/>
                    <a:pt x="1135" y="403"/>
                  </a:cubicBezTo>
                  <a:cubicBezTo>
                    <a:pt x="1135" y="436"/>
                    <a:pt x="1135" y="470"/>
                    <a:pt x="1168" y="503"/>
                  </a:cubicBezTo>
                  <a:cubicBezTo>
                    <a:pt x="1168" y="537"/>
                    <a:pt x="1168" y="570"/>
                    <a:pt x="1168" y="637"/>
                  </a:cubicBezTo>
                  <a:lnTo>
                    <a:pt x="1168" y="737"/>
                  </a:lnTo>
                  <a:lnTo>
                    <a:pt x="1168" y="837"/>
                  </a:lnTo>
                  <a:cubicBezTo>
                    <a:pt x="1135" y="870"/>
                    <a:pt x="1135" y="903"/>
                    <a:pt x="1135" y="970"/>
                  </a:cubicBezTo>
                  <a:cubicBezTo>
                    <a:pt x="1102" y="1004"/>
                    <a:pt x="1102" y="1037"/>
                    <a:pt x="1102" y="1070"/>
                  </a:cubicBezTo>
                  <a:cubicBezTo>
                    <a:pt x="1068" y="1104"/>
                    <a:pt x="1035" y="1137"/>
                    <a:pt x="1035" y="1170"/>
                  </a:cubicBezTo>
                  <a:cubicBezTo>
                    <a:pt x="1001" y="1204"/>
                    <a:pt x="968" y="1237"/>
                    <a:pt x="935" y="1237"/>
                  </a:cubicBezTo>
                  <a:cubicBezTo>
                    <a:pt x="901" y="1270"/>
                    <a:pt x="868" y="1270"/>
                    <a:pt x="835" y="1304"/>
                  </a:cubicBezTo>
                  <a:lnTo>
                    <a:pt x="534" y="1304"/>
                  </a:lnTo>
                  <a:cubicBezTo>
                    <a:pt x="501" y="1304"/>
                    <a:pt x="468" y="1270"/>
                    <a:pt x="434" y="1237"/>
                  </a:cubicBezTo>
                  <a:cubicBezTo>
                    <a:pt x="401" y="1237"/>
                    <a:pt x="368" y="1204"/>
                    <a:pt x="368" y="1170"/>
                  </a:cubicBezTo>
                  <a:cubicBezTo>
                    <a:pt x="334" y="1137"/>
                    <a:pt x="334" y="1104"/>
                    <a:pt x="334" y="1070"/>
                  </a:cubicBezTo>
                  <a:cubicBezTo>
                    <a:pt x="301" y="1037"/>
                    <a:pt x="301" y="1004"/>
                    <a:pt x="334" y="970"/>
                  </a:cubicBezTo>
                  <a:cubicBezTo>
                    <a:pt x="301" y="937"/>
                    <a:pt x="301" y="870"/>
                    <a:pt x="334" y="837"/>
                  </a:cubicBezTo>
                  <a:lnTo>
                    <a:pt x="334" y="737"/>
                  </a:lnTo>
                  <a:cubicBezTo>
                    <a:pt x="301" y="703"/>
                    <a:pt x="301" y="670"/>
                    <a:pt x="334" y="637"/>
                  </a:cubicBezTo>
                  <a:cubicBezTo>
                    <a:pt x="334" y="570"/>
                    <a:pt x="334" y="537"/>
                    <a:pt x="334" y="503"/>
                  </a:cubicBezTo>
                  <a:cubicBezTo>
                    <a:pt x="368" y="470"/>
                    <a:pt x="368" y="436"/>
                    <a:pt x="401" y="403"/>
                  </a:cubicBezTo>
                  <a:cubicBezTo>
                    <a:pt x="401" y="370"/>
                    <a:pt x="434" y="336"/>
                    <a:pt x="434" y="303"/>
                  </a:cubicBezTo>
                  <a:cubicBezTo>
                    <a:pt x="468" y="270"/>
                    <a:pt x="501" y="236"/>
                    <a:pt x="534" y="236"/>
                  </a:cubicBezTo>
                  <a:cubicBezTo>
                    <a:pt x="568" y="203"/>
                    <a:pt x="601" y="203"/>
                    <a:pt x="635" y="170"/>
                  </a:cubicBezTo>
                  <a:close/>
                  <a:moveTo>
                    <a:pt x="742" y="1"/>
                  </a:moveTo>
                  <a:cubicBezTo>
                    <a:pt x="335" y="1"/>
                    <a:pt x="2" y="323"/>
                    <a:pt x="34" y="737"/>
                  </a:cubicBezTo>
                  <a:cubicBezTo>
                    <a:pt x="1" y="803"/>
                    <a:pt x="1" y="903"/>
                    <a:pt x="34" y="970"/>
                  </a:cubicBezTo>
                  <a:cubicBezTo>
                    <a:pt x="34" y="1037"/>
                    <a:pt x="34" y="1104"/>
                    <a:pt x="67" y="1170"/>
                  </a:cubicBezTo>
                  <a:cubicBezTo>
                    <a:pt x="101" y="1237"/>
                    <a:pt x="134" y="1304"/>
                    <a:pt x="168" y="1337"/>
                  </a:cubicBezTo>
                  <a:cubicBezTo>
                    <a:pt x="234" y="1370"/>
                    <a:pt x="301" y="1437"/>
                    <a:pt x="368" y="1437"/>
                  </a:cubicBezTo>
                  <a:cubicBezTo>
                    <a:pt x="468" y="1471"/>
                    <a:pt x="568" y="1471"/>
                    <a:pt x="668" y="1471"/>
                  </a:cubicBezTo>
                  <a:cubicBezTo>
                    <a:pt x="768" y="1471"/>
                    <a:pt x="868" y="1471"/>
                    <a:pt x="968" y="1437"/>
                  </a:cubicBezTo>
                  <a:cubicBezTo>
                    <a:pt x="1035" y="1404"/>
                    <a:pt x="1102" y="1370"/>
                    <a:pt x="1168" y="1337"/>
                  </a:cubicBezTo>
                  <a:cubicBezTo>
                    <a:pt x="1235" y="1270"/>
                    <a:pt x="1302" y="1237"/>
                    <a:pt x="1335" y="1170"/>
                  </a:cubicBezTo>
                  <a:cubicBezTo>
                    <a:pt x="1368" y="1104"/>
                    <a:pt x="1402" y="1037"/>
                    <a:pt x="1402" y="970"/>
                  </a:cubicBezTo>
                  <a:cubicBezTo>
                    <a:pt x="1435" y="870"/>
                    <a:pt x="1435" y="803"/>
                    <a:pt x="1468" y="737"/>
                  </a:cubicBezTo>
                  <a:cubicBezTo>
                    <a:pt x="1502" y="236"/>
                    <a:pt x="1268" y="3"/>
                    <a:pt x="801" y="3"/>
                  </a:cubicBezTo>
                  <a:cubicBezTo>
                    <a:pt x="781" y="1"/>
                    <a:pt x="761" y="1"/>
                    <a:pt x="7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67"/>
            <p:cNvSpPr/>
            <p:nvPr/>
          </p:nvSpPr>
          <p:spPr>
            <a:xfrm>
              <a:off x="6275175" y="4511275"/>
              <a:ext cx="37550" cy="36925"/>
            </a:xfrm>
            <a:custGeom>
              <a:avLst/>
              <a:gdLst/>
              <a:ahLst/>
              <a:cxnLst/>
              <a:rect l="l" t="t" r="r" b="b"/>
              <a:pathLst>
                <a:path w="1502" h="1477" extrusionOk="0">
                  <a:moveTo>
                    <a:pt x="901" y="176"/>
                  </a:moveTo>
                  <a:cubicBezTo>
                    <a:pt x="934" y="176"/>
                    <a:pt x="968" y="209"/>
                    <a:pt x="1001" y="209"/>
                  </a:cubicBezTo>
                  <a:cubicBezTo>
                    <a:pt x="1034" y="242"/>
                    <a:pt x="1068" y="276"/>
                    <a:pt x="1068" y="309"/>
                  </a:cubicBezTo>
                  <a:cubicBezTo>
                    <a:pt x="1101" y="309"/>
                    <a:pt x="1101" y="342"/>
                    <a:pt x="1134" y="376"/>
                  </a:cubicBezTo>
                  <a:cubicBezTo>
                    <a:pt x="1134" y="409"/>
                    <a:pt x="1134" y="476"/>
                    <a:pt x="1134" y="509"/>
                  </a:cubicBezTo>
                  <a:cubicBezTo>
                    <a:pt x="1134" y="543"/>
                    <a:pt x="1134" y="576"/>
                    <a:pt x="1134" y="609"/>
                  </a:cubicBezTo>
                  <a:lnTo>
                    <a:pt x="1134" y="743"/>
                  </a:lnTo>
                  <a:lnTo>
                    <a:pt x="1134" y="843"/>
                  </a:lnTo>
                  <a:cubicBezTo>
                    <a:pt x="1134" y="876"/>
                    <a:pt x="1134" y="909"/>
                    <a:pt x="1134" y="943"/>
                  </a:cubicBezTo>
                  <a:lnTo>
                    <a:pt x="1068" y="1076"/>
                  </a:lnTo>
                  <a:cubicBezTo>
                    <a:pt x="1068" y="1110"/>
                    <a:pt x="1034" y="1110"/>
                    <a:pt x="1034" y="1143"/>
                  </a:cubicBezTo>
                  <a:cubicBezTo>
                    <a:pt x="1001" y="1176"/>
                    <a:pt x="968" y="1210"/>
                    <a:pt x="934" y="1243"/>
                  </a:cubicBezTo>
                  <a:cubicBezTo>
                    <a:pt x="901" y="1243"/>
                    <a:pt x="867" y="1276"/>
                    <a:pt x="834" y="1276"/>
                  </a:cubicBezTo>
                  <a:cubicBezTo>
                    <a:pt x="767" y="1310"/>
                    <a:pt x="734" y="1310"/>
                    <a:pt x="701" y="1310"/>
                  </a:cubicBezTo>
                  <a:cubicBezTo>
                    <a:pt x="634" y="1310"/>
                    <a:pt x="601" y="1310"/>
                    <a:pt x="534" y="1276"/>
                  </a:cubicBezTo>
                  <a:cubicBezTo>
                    <a:pt x="501" y="1276"/>
                    <a:pt x="467" y="1276"/>
                    <a:pt x="434" y="1243"/>
                  </a:cubicBezTo>
                  <a:cubicBezTo>
                    <a:pt x="400" y="1210"/>
                    <a:pt x="400" y="1176"/>
                    <a:pt x="367" y="1176"/>
                  </a:cubicBezTo>
                  <a:cubicBezTo>
                    <a:pt x="367" y="1143"/>
                    <a:pt x="334" y="1110"/>
                    <a:pt x="334" y="1076"/>
                  </a:cubicBezTo>
                  <a:cubicBezTo>
                    <a:pt x="334" y="1043"/>
                    <a:pt x="300" y="976"/>
                    <a:pt x="300" y="943"/>
                  </a:cubicBezTo>
                  <a:cubicBezTo>
                    <a:pt x="300" y="909"/>
                    <a:pt x="300" y="876"/>
                    <a:pt x="300" y="843"/>
                  </a:cubicBezTo>
                  <a:lnTo>
                    <a:pt x="300" y="743"/>
                  </a:lnTo>
                  <a:lnTo>
                    <a:pt x="300" y="609"/>
                  </a:lnTo>
                  <a:cubicBezTo>
                    <a:pt x="300" y="576"/>
                    <a:pt x="334" y="543"/>
                    <a:pt x="334" y="509"/>
                  </a:cubicBezTo>
                  <a:lnTo>
                    <a:pt x="367" y="409"/>
                  </a:lnTo>
                  <a:cubicBezTo>
                    <a:pt x="400" y="376"/>
                    <a:pt x="400" y="342"/>
                    <a:pt x="434" y="309"/>
                  </a:cubicBezTo>
                  <a:cubicBezTo>
                    <a:pt x="467" y="276"/>
                    <a:pt x="467" y="242"/>
                    <a:pt x="501" y="209"/>
                  </a:cubicBezTo>
                  <a:cubicBezTo>
                    <a:pt x="534" y="209"/>
                    <a:pt x="567" y="176"/>
                    <a:pt x="634" y="176"/>
                  </a:cubicBezTo>
                  <a:close/>
                  <a:moveTo>
                    <a:pt x="699" y="1"/>
                  </a:moveTo>
                  <a:cubicBezTo>
                    <a:pt x="311" y="1"/>
                    <a:pt x="0" y="344"/>
                    <a:pt x="0" y="743"/>
                  </a:cubicBezTo>
                  <a:cubicBezTo>
                    <a:pt x="0" y="809"/>
                    <a:pt x="0" y="876"/>
                    <a:pt x="0" y="976"/>
                  </a:cubicBezTo>
                  <a:cubicBezTo>
                    <a:pt x="0" y="1043"/>
                    <a:pt x="34" y="1110"/>
                    <a:pt x="67" y="1176"/>
                  </a:cubicBezTo>
                  <a:cubicBezTo>
                    <a:pt x="100" y="1210"/>
                    <a:pt x="134" y="1276"/>
                    <a:pt x="167" y="1343"/>
                  </a:cubicBezTo>
                  <a:cubicBezTo>
                    <a:pt x="234" y="1376"/>
                    <a:pt x="300" y="1410"/>
                    <a:pt x="367" y="1443"/>
                  </a:cubicBezTo>
                  <a:cubicBezTo>
                    <a:pt x="467" y="1477"/>
                    <a:pt x="567" y="1477"/>
                    <a:pt x="667" y="1477"/>
                  </a:cubicBezTo>
                  <a:cubicBezTo>
                    <a:pt x="767" y="1477"/>
                    <a:pt x="867" y="1443"/>
                    <a:pt x="968" y="1443"/>
                  </a:cubicBezTo>
                  <a:cubicBezTo>
                    <a:pt x="1034" y="1410"/>
                    <a:pt x="1101" y="1376"/>
                    <a:pt x="1168" y="1310"/>
                  </a:cubicBezTo>
                  <a:cubicBezTo>
                    <a:pt x="1234" y="1276"/>
                    <a:pt x="1301" y="1210"/>
                    <a:pt x="1334" y="1143"/>
                  </a:cubicBezTo>
                  <a:cubicBezTo>
                    <a:pt x="1368" y="1076"/>
                    <a:pt x="1401" y="1010"/>
                    <a:pt x="1401" y="943"/>
                  </a:cubicBezTo>
                  <a:cubicBezTo>
                    <a:pt x="1435" y="876"/>
                    <a:pt x="1435" y="809"/>
                    <a:pt x="1435" y="743"/>
                  </a:cubicBezTo>
                  <a:cubicBezTo>
                    <a:pt x="1501" y="242"/>
                    <a:pt x="1268" y="9"/>
                    <a:pt x="801" y="9"/>
                  </a:cubicBezTo>
                  <a:cubicBezTo>
                    <a:pt x="766" y="4"/>
                    <a:pt x="732" y="1"/>
                    <a:pt x="6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7"/>
            <p:cNvSpPr/>
            <p:nvPr/>
          </p:nvSpPr>
          <p:spPr>
            <a:xfrm>
              <a:off x="6380375" y="4510450"/>
              <a:ext cx="37425" cy="36925"/>
            </a:xfrm>
            <a:custGeom>
              <a:avLst/>
              <a:gdLst/>
              <a:ahLst/>
              <a:cxnLst/>
              <a:rect l="l" t="t" r="r" b="b"/>
              <a:pathLst>
                <a:path w="1497" h="1477" extrusionOk="0">
                  <a:moveTo>
                    <a:pt x="896" y="175"/>
                  </a:moveTo>
                  <a:cubicBezTo>
                    <a:pt x="929" y="175"/>
                    <a:pt x="963" y="209"/>
                    <a:pt x="996" y="242"/>
                  </a:cubicBezTo>
                  <a:cubicBezTo>
                    <a:pt x="1029" y="242"/>
                    <a:pt x="1063" y="275"/>
                    <a:pt x="1096" y="309"/>
                  </a:cubicBezTo>
                  <a:cubicBezTo>
                    <a:pt x="1096" y="342"/>
                    <a:pt x="1129" y="375"/>
                    <a:pt x="1129" y="409"/>
                  </a:cubicBezTo>
                  <a:cubicBezTo>
                    <a:pt x="1163" y="442"/>
                    <a:pt x="1163" y="475"/>
                    <a:pt x="1163" y="509"/>
                  </a:cubicBezTo>
                  <a:cubicBezTo>
                    <a:pt x="1163" y="542"/>
                    <a:pt x="1163" y="576"/>
                    <a:pt x="1163" y="609"/>
                  </a:cubicBezTo>
                  <a:cubicBezTo>
                    <a:pt x="1163" y="642"/>
                    <a:pt x="1163" y="709"/>
                    <a:pt x="1163" y="742"/>
                  </a:cubicBezTo>
                  <a:cubicBezTo>
                    <a:pt x="1163" y="776"/>
                    <a:pt x="1163" y="809"/>
                    <a:pt x="1163" y="842"/>
                  </a:cubicBezTo>
                  <a:lnTo>
                    <a:pt x="1163" y="976"/>
                  </a:lnTo>
                  <a:cubicBezTo>
                    <a:pt x="1129" y="1009"/>
                    <a:pt x="1129" y="1043"/>
                    <a:pt x="1129" y="1076"/>
                  </a:cubicBezTo>
                  <a:cubicBezTo>
                    <a:pt x="1096" y="1109"/>
                    <a:pt x="1096" y="1143"/>
                    <a:pt x="1063" y="1176"/>
                  </a:cubicBezTo>
                  <a:cubicBezTo>
                    <a:pt x="1029" y="1209"/>
                    <a:pt x="1029" y="1209"/>
                    <a:pt x="996" y="1243"/>
                  </a:cubicBezTo>
                  <a:cubicBezTo>
                    <a:pt x="963" y="1276"/>
                    <a:pt x="896" y="1276"/>
                    <a:pt x="862" y="1309"/>
                  </a:cubicBezTo>
                  <a:lnTo>
                    <a:pt x="562" y="1309"/>
                  </a:lnTo>
                  <a:cubicBezTo>
                    <a:pt x="529" y="1309"/>
                    <a:pt x="496" y="1276"/>
                    <a:pt x="462" y="1276"/>
                  </a:cubicBezTo>
                  <a:cubicBezTo>
                    <a:pt x="429" y="1243"/>
                    <a:pt x="429" y="1209"/>
                    <a:pt x="395" y="1176"/>
                  </a:cubicBezTo>
                  <a:cubicBezTo>
                    <a:pt x="362" y="1143"/>
                    <a:pt x="362" y="1143"/>
                    <a:pt x="362" y="1109"/>
                  </a:cubicBezTo>
                  <a:cubicBezTo>
                    <a:pt x="329" y="1043"/>
                    <a:pt x="329" y="1009"/>
                    <a:pt x="329" y="976"/>
                  </a:cubicBezTo>
                  <a:cubicBezTo>
                    <a:pt x="329" y="942"/>
                    <a:pt x="329" y="909"/>
                    <a:pt x="329" y="876"/>
                  </a:cubicBezTo>
                  <a:cubicBezTo>
                    <a:pt x="329" y="842"/>
                    <a:pt x="329" y="809"/>
                    <a:pt x="329" y="776"/>
                  </a:cubicBezTo>
                  <a:cubicBezTo>
                    <a:pt x="329" y="709"/>
                    <a:pt x="329" y="676"/>
                    <a:pt x="329" y="642"/>
                  </a:cubicBezTo>
                  <a:cubicBezTo>
                    <a:pt x="362" y="609"/>
                    <a:pt x="362" y="576"/>
                    <a:pt x="362" y="542"/>
                  </a:cubicBezTo>
                  <a:cubicBezTo>
                    <a:pt x="362" y="509"/>
                    <a:pt x="362" y="442"/>
                    <a:pt x="395" y="409"/>
                  </a:cubicBezTo>
                  <a:cubicBezTo>
                    <a:pt x="395" y="375"/>
                    <a:pt x="429" y="342"/>
                    <a:pt x="429" y="342"/>
                  </a:cubicBezTo>
                  <a:cubicBezTo>
                    <a:pt x="462" y="309"/>
                    <a:pt x="496" y="275"/>
                    <a:pt x="529" y="242"/>
                  </a:cubicBezTo>
                  <a:cubicBezTo>
                    <a:pt x="562" y="242"/>
                    <a:pt x="596" y="209"/>
                    <a:pt x="629" y="209"/>
                  </a:cubicBezTo>
                  <a:cubicBezTo>
                    <a:pt x="662" y="175"/>
                    <a:pt x="729" y="175"/>
                    <a:pt x="762" y="175"/>
                  </a:cubicBezTo>
                  <a:close/>
                  <a:moveTo>
                    <a:pt x="694" y="1"/>
                  </a:moveTo>
                  <a:cubicBezTo>
                    <a:pt x="306" y="1"/>
                    <a:pt x="0" y="343"/>
                    <a:pt x="62" y="742"/>
                  </a:cubicBezTo>
                  <a:cubicBezTo>
                    <a:pt x="29" y="809"/>
                    <a:pt x="29" y="909"/>
                    <a:pt x="62" y="976"/>
                  </a:cubicBezTo>
                  <a:cubicBezTo>
                    <a:pt x="62" y="1043"/>
                    <a:pt x="62" y="1109"/>
                    <a:pt x="95" y="1176"/>
                  </a:cubicBezTo>
                  <a:cubicBezTo>
                    <a:pt x="129" y="1243"/>
                    <a:pt x="162" y="1276"/>
                    <a:pt x="229" y="1343"/>
                  </a:cubicBezTo>
                  <a:cubicBezTo>
                    <a:pt x="295" y="1376"/>
                    <a:pt x="362" y="1409"/>
                    <a:pt x="429" y="1443"/>
                  </a:cubicBezTo>
                  <a:cubicBezTo>
                    <a:pt x="529" y="1476"/>
                    <a:pt x="629" y="1476"/>
                    <a:pt x="729" y="1476"/>
                  </a:cubicBezTo>
                  <a:cubicBezTo>
                    <a:pt x="829" y="1476"/>
                    <a:pt x="929" y="1476"/>
                    <a:pt x="1029" y="1443"/>
                  </a:cubicBezTo>
                  <a:cubicBezTo>
                    <a:pt x="1096" y="1409"/>
                    <a:pt x="1163" y="1376"/>
                    <a:pt x="1229" y="1343"/>
                  </a:cubicBezTo>
                  <a:cubicBezTo>
                    <a:pt x="1296" y="1276"/>
                    <a:pt x="1329" y="1209"/>
                    <a:pt x="1363" y="1176"/>
                  </a:cubicBezTo>
                  <a:cubicBezTo>
                    <a:pt x="1396" y="1109"/>
                    <a:pt x="1430" y="1043"/>
                    <a:pt x="1463" y="976"/>
                  </a:cubicBezTo>
                  <a:cubicBezTo>
                    <a:pt x="1463" y="876"/>
                    <a:pt x="1463" y="809"/>
                    <a:pt x="1496" y="742"/>
                  </a:cubicBezTo>
                  <a:cubicBezTo>
                    <a:pt x="1496" y="242"/>
                    <a:pt x="1263" y="8"/>
                    <a:pt x="796" y="8"/>
                  </a:cubicBezTo>
                  <a:cubicBezTo>
                    <a:pt x="761" y="3"/>
                    <a:pt x="727" y="1"/>
                    <a:pt x="6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7"/>
            <p:cNvSpPr/>
            <p:nvPr/>
          </p:nvSpPr>
          <p:spPr>
            <a:xfrm>
              <a:off x="6430325" y="4509775"/>
              <a:ext cx="36675" cy="37600"/>
            </a:xfrm>
            <a:custGeom>
              <a:avLst/>
              <a:gdLst/>
              <a:ahLst/>
              <a:cxnLst/>
              <a:rect l="l" t="t" r="r" b="b"/>
              <a:pathLst>
                <a:path w="1467" h="1504" extrusionOk="0">
                  <a:moveTo>
                    <a:pt x="899" y="202"/>
                  </a:moveTo>
                  <a:cubicBezTo>
                    <a:pt x="933" y="202"/>
                    <a:pt x="966" y="236"/>
                    <a:pt x="999" y="236"/>
                  </a:cubicBezTo>
                  <a:cubicBezTo>
                    <a:pt x="1033" y="269"/>
                    <a:pt x="1066" y="302"/>
                    <a:pt x="1066" y="336"/>
                  </a:cubicBezTo>
                  <a:cubicBezTo>
                    <a:pt x="1099" y="336"/>
                    <a:pt x="1099" y="369"/>
                    <a:pt x="1133" y="402"/>
                  </a:cubicBezTo>
                  <a:cubicBezTo>
                    <a:pt x="1133" y="436"/>
                    <a:pt x="1133" y="502"/>
                    <a:pt x="1133" y="536"/>
                  </a:cubicBezTo>
                  <a:cubicBezTo>
                    <a:pt x="1133" y="569"/>
                    <a:pt x="1133" y="603"/>
                    <a:pt x="1133" y="636"/>
                  </a:cubicBezTo>
                  <a:lnTo>
                    <a:pt x="1133" y="769"/>
                  </a:lnTo>
                  <a:lnTo>
                    <a:pt x="1133" y="869"/>
                  </a:lnTo>
                  <a:lnTo>
                    <a:pt x="1133" y="1003"/>
                  </a:lnTo>
                  <a:cubicBezTo>
                    <a:pt x="1133" y="1036"/>
                    <a:pt x="1133" y="1070"/>
                    <a:pt x="1099" y="1103"/>
                  </a:cubicBezTo>
                  <a:cubicBezTo>
                    <a:pt x="1099" y="1136"/>
                    <a:pt x="1066" y="1170"/>
                    <a:pt x="1066" y="1203"/>
                  </a:cubicBezTo>
                  <a:cubicBezTo>
                    <a:pt x="1033" y="1236"/>
                    <a:pt x="999" y="1236"/>
                    <a:pt x="966" y="1270"/>
                  </a:cubicBezTo>
                  <a:cubicBezTo>
                    <a:pt x="933" y="1303"/>
                    <a:pt x="899" y="1303"/>
                    <a:pt x="866" y="1336"/>
                  </a:cubicBezTo>
                  <a:lnTo>
                    <a:pt x="866" y="1303"/>
                  </a:lnTo>
                  <a:cubicBezTo>
                    <a:pt x="833" y="1336"/>
                    <a:pt x="766" y="1336"/>
                    <a:pt x="699" y="1336"/>
                  </a:cubicBezTo>
                  <a:cubicBezTo>
                    <a:pt x="666" y="1336"/>
                    <a:pt x="599" y="1336"/>
                    <a:pt x="566" y="1303"/>
                  </a:cubicBezTo>
                  <a:cubicBezTo>
                    <a:pt x="532" y="1303"/>
                    <a:pt x="499" y="1270"/>
                    <a:pt x="466" y="1270"/>
                  </a:cubicBezTo>
                  <a:cubicBezTo>
                    <a:pt x="432" y="1236"/>
                    <a:pt x="399" y="1203"/>
                    <a:pt x="399" y="1170"/>
                  </a:cubicBezTo>
                  <a:cubicBezTo>
                    <a:pt x="366" y="1170"/>
                    <a:pt x="366" y="1136"/>
                    <a:pt x="332" y="1103"/>
                  </a:cubicBezTo>
                  <a:cubicBezTo>
                    <a:pt x="332" y="1070"/>
                    <a:pt x="332" y="1003"/>
                    <a:pt x="332" y="969"/>
                  </a:cubicBezTo>
                  <a:cubicBezTo>
                    <a:pt x="332" y="936"/>
                    <a:pt x="332" y="903"/>
                    <a:pt x="332" y="869"/>
                  </a:cubicBezTo>
                  <a:lnTo>
                    <a:pt x="332" y="769"/>
                  </a:lnTo>
                  <a:cubicBezTo>
                    <a:pt x="332" y="703"/>
                    <a:pt x="299" y="669"/>
                    <a:pt x="332" y="636"/>
                  </a:cubicBezTo>
                  <a:cubicBezTo>
                    <a:pt x="332" y="603"/>
                    <a:pt x="332" y="569"/>
                    <a:pt x="332" y="536"/>
                  </a:cubicBezTo>
                  <a:cubicBezTo>
                    <a:pt x="332" y="502"/>
                    <a:pt x="366" y="436"/>
                    <a:pt x="366" y="402"/>
                  </a:cubicBezTo>
                  <a:cubicBezTo>
                    <a:pt x="399" y="369"/>
                    <a:pt x="399" y="336"/>
                    <a:pt x="432" y="336"/>
                  </a:cubicBezTo>
                  <a:cubicBezTo>
                    <a:pt x="466" y="302"/>
                    <a:pt x="466" y="269"/>
                    <a:pt x="499" y="236"/>
                  </a:cubicBezTo>
                  <a:cubicBezTo>
                    <a:pt x="532" y="236"/>
                    <a:pt x="566" y="202"/>
                    <a:pt x="599" y="202"/>
                  </a:cubicBezTo>
                  <a:close/>
                  <a:moveTo>
                    <a:pt x="711" y="0"/>
                  </a:moveTo>
                  <a:cubicBezTo>
                    <a:pt x="305" y="0"/>
                    <a:pt x="0" y="354"/>
                    <a:pt x="32" y="769"/>
                  </a:cubicBezTo>
                  <a:cubicBezTo>
                    <a:pt x="32" y="836"/>
                    <a:pt x="32" y="936"/>
                    <a:pt x="32" y="1003"/>
                  </a:cubicBezTo>
                  <a:cubicBezTo>
                    <a:pt x="32" y="1070"/>
                    <a:pt x="65" y="1136"/>
                    <a:pt x="99" y="1203"/>
                  </a:cubicBezTo>
                  <a:cubicBezTo>
                    <a:pt x="132" y="1270"/>
                    <a:pt x="165" y="1303"/>
                    <a:pt x="232" y="1370"/>
                  </a:cubicBezTo>
                  <a:cubicBezTo>
                    <a:pt x="299" y="1403"/>
                    <a:pt x="366" y="1436"/>
                    <a:pt x="432" y="1470"/>
                  </a:cubicBezTo>
                  <a:cubicBezTo>
                    <a:pt x="532" y="1503"/>
                    <a:pt x="632" y="1503"/>
                    <a:pt x="699" y="1503"/>
                  </a:cubicBezTo>
                  <a:cubicBezTo>
                    <a:pt x="799" y="1470"/>
                    <a:pt x="899" y="1470"/>
                    <a:pt x="999" y="1436"/>
                  </a:cubicBezTo>
                  <a:cubicBezTo>
                    <a:pt x="1099" y="1403"/>
                    <a:pt x="1166" y="1370"/>
                    <a:pt x="1233" y="1336"/>
                  </a:cubicBezTo>
                  <a:cubicBezTo>
                    <a:pt x="1266" y="1270"/>
                    <a:pt x="1333" y="1236"/>
                    <a:pt x="1366" y="1170"/>
                  </a:cubicBezTo>
                  <a:cubicBezTo>
                    <a:pt x="1433" y="1036"/>
                    <a:pt x="1466" y="903"/>
                    <a:pt x="1466" y="736"/>
                  </a:cubicBezTo>
                  <a:cubicBezTo>
                    <a:pt x="1466" y="269"/>
                    <a:pt x="1233" y="2"/>
                    <a:pt x="766" y="2"/>
                  </a:cubicBezTo>
                  <a:cubicBezTo>
                    <a:pt x="747" y="1"/>
                    <a:pt x="729" y="0"/>
                    <a:pt x="7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67"/>
            <p:cNvSpPr/>
            <p:nvPr/>
          </p:nvSpPr>
          <p:spPr>
            <a:xfrm>
              <a:off x="6480375" y="4509625"/>
              <a:ext cx="36650" cy="36900"/>
            </a:xfrm>
            <a:custGeom>
              <a:avLst/>
              <a:gdLst/>
              <a:ahLst/>
              <a:cxnLst/>
              <a:rect l="l" t="t" r="r" b="b"/>
              <a:pathLst>
                <a:path w="1466" h="1476" extrusionOk="0">
                  <a:moveTo>
                    <a:pt x="865" y="175"/>
                  </a:moveTo>
                  <a:cubicBezTo>
                    <a:pt x="899" y="208"/>
                    <a:pt x="932" y="208"/>
                    <a:pt x="965" y="242"/>
                  </a:cubicBezTo>
                  <a:cubicBezTo>
                    <a:pt x="999" y="242"/>
                    <a:pt x="1032" y="275"/>
                    <a:pt x="1032" y="308"/>
                  </a:cubicBezTo>
                  <a:cubicBezTo>
                    <a:pt x="1065" y="342"/>
                    <a:pt x="1065" y="375"/>
                    <a:pt x="1099" y="408"/>
                  </a:cubicBezTo>
                  <a:cubicBezTo>
                    <a:pt x="1099" y="442"/>
                    <a:pt x="1099" y="475"/>
                    <a:pt x="1132" y="508"/>
                  </a:cubicBezTo>
                  <a:cubicBezTo>
                    <a:pt x="1132" y="542"/>
                    <a:pt x="1132" y="575"/>
                    <a:pt x="1132" y="642"/>
                  </a:cubicBezTo>
                  <a:cubicBezTo>
                    <a:pt x="1132" y="675"/>
                    <a:pt x="1132" y="709"/>
                    <a:pt x="1132" y="742"/>
                  </a:cubicBezTo>
                  <a:lnTo>
                    <a:pt x="1132" y="842"/>
                  </a:lnTo>
                  <a:lnTo>
                    <a:pt x="1132" y="975"/>
                  </a:lnTo>
                  <a:cubicBezTo>
                    <a:pt x="1099" y="1009"/>
                    <a:pt x="1099" y="1042"/>
                    <a:pt x="1099" y="1076"/>
                  </a:cubicBezTo>
                  <a:cubicBezTo>
                    <a:pt x="1065" y="1109"/>
                    <a:pt x="1065" y="1142"/>
                    <a:pt x="1032" y="1176"/>
                  </a:cubicBezTo>
                  <a:cubicBezTo>
                    <a:pt x="999" y="1209"/>
                    <a:pt x="999" y="1209"/>
                    <a:pt x="965" y="1242"/>
                  </a:cubicBezTo>
                  <a:cubicBezTo>
                    <a:pt x="932" y="1276"/>
                    <a:pt x="899" y="1276"/>
                    <a:pt x="865" y="1309"/>
                  </a:cubicBezTo>
                  <a:lnTo>
                    <a:pt x="565" y="1309"/>
                  </a:lnTo>
                  <a:cubicBezTo>
                    <a:pt x="498" y="1276"/>
                    <a:pt x="432" y="1242"/>
                    <a:pt x="398" y="1176"/>
                  </a:cubicBezTo>
                  <a:cubicBezTo>
                    <a:pt x="365" y="1142"/>
                    <a:pt x="365" y="1109"/>
                    <a:pt x="332" y="1076"/>
                  </a:cubicBezTo>
                  <a:cubicBezTo>
                    <a:pt x="332" y="1042"/>
                    <a:pt x="332" y="1009"/>
                    <a:pt x="332" y="975"/>
                  </a:cubicBezTo>
                  <a:cubicBezTo>
                    <a:pt x="298" y="942"/>
                    <a:pt x="298" y="875"/>
                    <a:pt x="332" y="842"/>
                  </a:cubicBezTo>
                  <a:cubicBezTo>
                    <a:pt x="298" y="809"/>
                    <a:pt x="298" y="775"/>
                    <a:pt x="332" y="742"/>
                  </a:cubicBezTo>
                  <a:cubicBezTo>
                    <a:pt x="298" y="709"/>
                    <a:pt x="298" y="675"/>
                    <a:pt x="332" y="642"/>
                  </a:cubicBezTo>
                  <a:lnTo>
                    <a:pt x="332" y="508"/>
                  </a:lnTo>
                  <a:cubicBezTo>
                    <a:pt x="332" y="475"/>
                    <a:pt x="332" y="442"/>
                    <a:pt x="365" y="408"/>
                  </a:cubicBezTo>
                  <a:cubicBezTo>
                    <a:pt x="365" y="375"/>
                    <a:pt x="365" y="342"/>
                    <a:pt x="398" y="308"/>
                  </a:cubicBezTo>
                  <a:cubicBezTo>
                    <a:pt x="432" y="275"/>
                    <a:pt x="432" y="242"/>
                    <a:pt x="465" y="242"/>
                  </a:cubicBezTo>
                  <a:cubicBezTo>
                    <a:pt x="498" y="208"/>
                    <a:pt x="532" y="208"/>
                    <a:pt x="598" y="175"/>
                  </a:cubicBezTo>
                  <a:close/>
                  <a:moveTo>
                    <a:pt x="664" y="0"/>
                  </a:moveTo>
                  <a:cubicBezTo>
                    <a:pt x="281" y="0"/>
                    <a:pt x="1" y="343"/>
                    <a:pt x="31" y="742"/>
                  </a:cubicBezTo>
                  <a:cubicBezTo>
                    <a:pt x="31" y="809"/>
                    <a:pt x="31" y="909"/>
                    <a:pt x="31" y="975"/>
                  </a:cubicBezTo>
                  <a:cubicBezTo>
                    <a:pt x="65" y="1042"/>
                    <a:pt x="65" y="1109"/>
                    <a:pt x="98" y="1176"/>
                  </a:cubicBezTo>
                  <a:cubicBezTo>
                    <a:pt x="131" y="1242"/>
                    <a:pt x="165" y="1309"/>
                    <a:pt x="232" y="1342"/>
                  </a:cubicBezTo>
                  <a:cubicBezTo>
                    <a:pt x="298" y="1376"/>
                    <a:pt x="365" y="1409"/>
                    <a:pt x="432" y="1442"/>
                  </a:cubicBezTo>
                  <a:cubicBezTo>
                    <a:pt x="532" y="1476"/>
                    <a:pt x="632" y="1476"/>
                    <a:pt x="732" y="1476"/>
                  </a:cubicBezTo>
                  <a:cubicBezTo>
                    <a:pt x="832" y="1476"/>
                    <a:pt x="932" y="1476"/>
                    <a:pt x="1032" y="1442"/>
                  </a:cubicBezTo>
                  <a:cubicBezTo>
                    <a:pt x="1099" y="1409"/>
                    <a:pt x="1166" y="1376"/>
                    <a:pt x="1232" y="1342"/>
                  </a:cubicBezTo>
                  <a:cubicBezTo>
                    <a:pt x="1299" y="1276"/>
                    <a:pt x="1332" y="1242"/>
                    <a:pt x="1366" y="1176"/>
                  </a:cubicBezTo>
                  <a:cubicBezTo>
                    <a:pt x="1399" y="1109"/>
                    <a:pt x="1432" y="1042"/>
                    <a:pt x="1432" y="975"/>
                  </a:cubicBezTo>
                  <a:cubicBezTo>
                    <a:pt x="1466" y="875"/>
                    <a:pt x="1466" y="809"/>
                    <a:pt x="1466" y="742"/>
                  </a:cubicBezTo>
                  <a:cubicBezTo>
                    <a:pt x="1466" y="242"/>
                    <a:pt x="1232" y="8"/>
                    <a:pt x="765" y="8"/>
                  </a:cubicBezTo>
                  <a:cubicBezTo>
                    <a:pt x="731" y="3"/>
                    <a:pt x="697" y="0"/>
                    <a:pt x="6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7"/>
            <p:cNvSpPr/>
            <p:nvPr/>
          </p:nvSpPr>
          <p:spPr>
            <a:xfrm>
              <a:off x="6528825" y="4509625"/>
              <a:ext cx="37400" cy="36900"/>
            </a:xfrm>
            <a:custGeom>
              <a:avLst/>
              <a:gdLst/>
              <a:ahLst/>
              <a:cxnLst/>
              <a:rect l="l" t="t" r="r" b="b"/>
              <a:pathLst>
                <a:path w="1496" h="1476" extrusionOk="0">
                  <a:moveTo>
                    <a:pt x="929" y="175"/>
                  </a:moveTo>
                  <a:cubicBezTo>
                    <a:pt x="962" y="175"/>
                    <a:pt x="995" y="208"/>
                    <a:pt x="1029" y="208"/>
                  </a:cubicBezTo>
                  <a:cubicBezTo>
                    <a:pt x="1062" y="242"/>
                    <a:pt x="1096" y="275"/>
                    <a:pt x="1096" y="308"/>
                  </a:cubicBezTo>
                  <a:cubicBezTo>
                    <a:pt x="1129" y="308"/>
                    <a:pt x="1129" y="342"/>
                    <a:pt x="1162" y="375"/>
                  </a:cubicBezTo>
                  <a:cubicBezTo>
                    <a:pt x="1162" y="408"/>
                    <a:pt x="1162" y="475"/>
                    <a:pt x="1196" y="508"/>
                  </a:cubicBezTo>
                  <a:lnTo>
                    <a:pt x="1196" y="609"/>
                  </a:lnTo>
                  <a:lnTo>
                    <a:pt x="1196" y="742"/>
                  </a:lnTo>
                  <a:lnTo>
                    <a:pt x="1196" y="842"/>
                  </a:lnTo>
                  <a:lnTo>
                    <a:pt x="1196" y="942"/>
                  </a:lnTo>
                  <a:cubicBezTo>
                    <a:pt x="1162" y="975"/>
                    <a:pt x="1162" y="1009"/>
                    <a:pt x="1162" y="1042"/>
                  </a:cubicBezTo>
                  <a:cubicBezTo>
                    <a:pt x="1129" y="1109"/>
                    <a:pt x="1129" y="1109"/>
                    <a:pt x="1096" y="1142"/>
                  </a:cubicBezTo>
                  <a:cubicBezTo>
                    <a:pt x="1096" y="1176"/>
                    <a:pt x="1062" y="1209"/>
                    <a:pt x="1029" y="1242"/>
                  </a:cubicBezTo>
                  <a:cubicBezTo>
                    <a:pt x="995" y="1242"/>
                    <a:pt x="962" y="1276"/>
                    <a:pt x="929" y="1276"/>
                  </a:cubicBezTo>
                  <a:cubicBezTo>
                    <a:pt x="862" y="1309"/>
                    <a:pt x="829" y="1309"/>
                    <a:pt x="795" y="1309"/>
                  </a:cubicBezTo>
                  <a:cubicBezTo>
                    <a:pt x="729" y="1309"/>
                    <a:pt x="695" y="1309"/>
                    <a:pt x="629" y="1276"/>
                  </a:cubicBezTo>
                  <a:cubicBezTo>
                    <a:pt x="595" y="1276"/>
                    <a:pt x="562" y="1276"/>
                    <a:pt x="528" y="1242"/>
                  </a:cubicBezTo>
                  <a:cubicBezTo>
                    <a:pt x="495" y="1209"/>
                    <a:pt x="462" y="1176"/>
                    <a:pt x="462" y="1142"/>
                  </a:cubicBezTo>
                  <a:cubicBezTo>
                    <a:pt x="428" y="1142"/>
                    <a:pt x="428" y="1109"/>
                    <a:pt x="395" y="1076"/>
                  </a:cubicBezTo>
                  <a:cubicBezTo>
                    <a:pt x="395" y="1042"/>
                    <a:pt x="395" y="975"/>
                    <a:pt x="362" y="942"/>
                  </a:cubicBezTo>
                  <a:lnTo>
                    <a:pt x="362" y="842"/>
                  </a:lnTo>
                  <a:lnTo>
                    <a:pt x="362" y="742"/>
                  </a:lnTo>
                  <a:lnTo>
                    <a:pt x="362" y="609"/>
                  </a:lnTo>
                  <a:cubicBezTo>
                    <a:pt x="362" y="575"/>
                    <a:pt x="362" y="542"/>
                    <a:pt x="362" y="508"/>
                  </a:cubicBezTo>
                  <a:cubicBezTo>
                    <a:pt x="395" y="475"/>
                    <a:pt x="395" y="442"/>
                    <a:pt x="395" y="408"/>
                  </a:cubicBezTo>
                  <a:cubicBezTo>
                    <a:pt x="428" y="375"/>
                    <a:pt x="428" y="342"/>
                    <a:pt x="462" y="308"/>
                  </a:cubicBezTo>
                  <a:cubicBezTo>
                    <a:pt x="462" y="275"/>
                    <a:pt x="495" y="242"/>
                    <a:pt x="528" y="208"/>
                  </a:cubicBezTo>
                  <a:cubicBezTo>
                    <a:pt x="562" y="208"/>
                    <a:pt x="595" y="175"/>
                    <a:pt x="629" y="175"/>
                  </a:cubicBezTo>
                  <a:close/>
                  <a:moveTo>
                    <a:pt x="667" y="0"/>
                  </a:moveTo>
                  <a:cubicBezTo>
                    <a:pt x="306" y="0"/>
                    <a:pt x="0" y="343"/>
                    <a:pt x="61" y="742"/>
                  </a:cubicBezTo>
                  <a:cubicBezTo>
                    <a:pt x="61" y="809"/>
                    <a:pt x="61" y="875"/>
                    <a:pt x="61" y="975"/>
                  </a:cubicBezTo>
                  <a:cubicBezTo>
                    <a:pt x="95" y="1042"/>
                    <a:pt x="128" y="1109"/>
                    <a:pt x="128" y="1176"/>
                  </a:cubicBezTo>
                  <a:cubicBezTo>
                    <a:pt x="162" y="1209"/>
                    <a:pt x="228" y="1276"/>
                    <a:pt x="262" y="1342"/>
                  </a:cubicBezTo>
                  <a:cubicBezTo>
                    <a:pt x="328" y="1376"/>
                    <a:pt x="395" y="1409"/>
                    <a:pt x="495" y="1442"/>
                  </a:cubicBezTo>
                  <a:cubicBezTo>
                    <a:pt x="562" y="1476"/>
                    <a:pt x="662" y="1476"/>
                    <a:pt x="762" y="1476"/>
                  </a:cubicBezTo>
                  <a:cubicBezTo>
                    <a:pt x="862" y="1476"/>
                    <a:pt x="962" y="1442"/>
                    <a:pt x="1062" y="1442"/>
                  </a:cubicBezTo>
                  <a:cubicBezTo>
                    <a:pt x="1129" y="1409"/>
                    <a:pt x="1196" y="1376"/>
                    <a:pt x="1262" y="1309"/>
                  </a:cubicBezTo>
                  <a:cubicBezTo>
                    <a:pt x="1329" y="1276"/>
                    <a:pt x="1362" y="1209"/>
                    <a:pt x="1396" y="1142"/>
                  </a:cubicBezTo>
                  <a:cubicBezTo>
                    <a:pt x="1429" y="1076"/>
                    <a:pt x="1462" y="1009"/>
                    <a:pt x="1462" y="942"/>
                  </a:cubicBezTo>
                  <a:cubicBezTo>
                    <a:pt x="1496" y="875"/>
                    <a:pt x="1496" y="809"/>
                    <a:pt x="1496" y="742"/>
                  </a:cubicBezTo>
                  <a:cubicBezTo>
                    <a:pt x="1496" y="242"/>
                    <a:pt x="1262" y="8"/>
                    <a:pt x="762" y="8"/>
                  </a:cubicBezTo>
                  <a:cubicBezTo>
                    <a:pt x="730" y="3"/>
                    <a:pt x="698" y="0"/>
                    <a:pt x="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7"/>
            <p:cNvSpPr/>
            <p:nvPr/>
          </p:nvSpPr>
          <p:spPr>
            <a:xfrm>
              <a:off x="6636250" y="4508775"/>
              <a:ext cx="36650" cy="36725"/>
            </a:xfrm>
            <a:custGeom>
              <a:avLst/>
              <a:gdLst/>
              <a:ahLst/>
              <a:cxnLst/>
              <a:rect l="l" t="t" r="r" b="b"/>
              <a:pathLst>
                <a:path w="1466" h="1469" extrusionOk="0">
                  <a:moveTo>
                    <a:pt x="835" y="176"/>
                  </a:moveTo>
                  <a:cubicBezTo>
                    <a:pt x="868" y="176"/>
                    <a:pt x="935" y="209"/>
                    <a:pt x="968" y="242"/>
                  </a:cubicBezTo>
                  <a:cubicBezTo>
                    <a:pt x="968" y="242"/>
                    <a:pt x="1002" y="276"/>
                    <a:pt x="1035" y="309"/>
                  </a:cubicBezTo>
                  <a:lnTo>
                    <a:pt x="1102" y="409"/>
                  </a:lnTo>
                  <a:cubicBezTo>
                    <a:pt x="1102" y="442"/>
                    <a:pt x="1135" y="476"/>
                    <a:pt x="1135" y="509"/>
                  </a:cubicBezTo>
                  <a:lnTo>
                    <a:pt x="1135" y="609"/>
                  </a:lnTo>
                  <a:lnTo>
                    <a:pt x="1135" y="743"/>
                  </a:lnTo>
                  <a:lnTo>
                    <a:pt x="1135" y="843"/>
                  </a:lnTo>
                  <a:lnTo>
                    <a:pt x="1135" y="943"/>
                  </a:lnTo>
                  <a:cubicBezTo>
                    <a:pt x="1102" y="976"/>
                    <a:pt x="1102" y="1043"/>
                    <a:pt x="1102" y="1076"/>
                  </a:cubicBezTo>
                  <a:cubicBezTo>
                    <a:pt x="1068" y="1110"/>
                    <a:pt x="1068" y="1143"/>
                    <a:pt x="1035" y="1176"/>
                  </a:cubicBezTo>
                  <a:cubicBezTo>
                    <a:pt x="1002" y="1210"/>
                    <a:pt x="935" y="1276"/>
                    <a:pt x="868" y="1276"/>
                  </a:cubicBezTo>
                  <a:cubicBezTo>
                    <a:pt x="835" y="1310"/>
                    <a:pt x="768" y="1310"/>
                    <a:pt x="735" y="1310"/>
                  </a:cubicBezTo>
                  <a:lnTo>
                    <a:pt x="601" y="1310"/>
                  </a:lnTo>
                  <a:cubicBezTo>
                    <a:pt x="535" y="1310"/>
                    <a:pt x="501" y="1276"/>
                    <a:pt x="468" y="1276"/>
                  </a:cubicBezTo>
                  <a:cubicBezTo>
                    <a:pt x="434" y="1243"/>
                    <a:pt x="434" y="1210"/>
                    <a:pt x="401" y="1176"/>
                  </a:cubicBezTo>
                  <a:cubicBezTo>
                    <a:pt x="368" y="1143"/>
                    <a:pt x="368" y="1110"/>
                    <a:pt x="334" y="1076"/>
                  </a:cubicBezTo>
                  <a:cubicBezTo>
                    <a:pt x="334" y="1043"/>
                    <a:pt x="334" y="1009"/>
                    <a:pt x="301" y="976"/>
                  </a:cubicBezTo>
                  <a:cubicBezTo>
                    <a:pt x="301" y="943"/>
                    <a:pt x="301" y="909"/>
                    <a:pt x="301" y="876"/>
                  </a:cubicBezTo>
                  <a:cubicBezTo>
                    <a:pt x="301" y="843"/>
                    <a:pt x="301" y="776"/>
                    <a:pt x="301" y="743"/>
                  </a:cubicBezTo>
                  <a:lnTo>
                    <a:pt x="301" y="643"/>
                  </a:lnTo>
                  <a:cubicBezTo>
                    <a:pt x="301" y="609"/>
                    <a:pt x="301" y="576"/>
                    <a:pt x="301" y="542"/>
                  </a:cubicBezTo>
                  <a:cubicBezTo>
                    <a:pt x="334" y="476"/>
                    <a:pt x="334" y="442"/>
                    <a:pt x="334" y="409"/>
                  </a:cubicBezTo>
                  <a:cubicBezTo>
                    <a:pt x="368" y="376"/>
                    <a:pt x="368" y="342"/>
                    <a:pt x="401" y="309"/>
                  </a:cubicBezTo>
                  <a:cubicBezTo>
                    <a:pt x="401" y="309"/>
                    <a:pt x="434" y="276"/>
                    <a:pt x="468" y="242"/>
                  </a:cubicBezTo>
                  <a:cubicBezTo>
                    <a:pt x="501" y="209"/>
                    <a:pt x="535" y="209"/>
                    <a:pt x="568" y="209"/>
                  </a:cubicBezTo>
                  <a:cubicBezTo>
                    <a:pt x="601" y="176"/>
                    <a:pt x="668" y="176"/>
                    <a:pt x="701" y="176"/>
                  </a:cubicBezTo>
                  <a:close/>
                  <a:moveTo>
                    <a:pt x="803" y="1"/>
                  </a:moveTo>
                  <a:cubicBezTo>
                    <a:pt x="770" y="1"/>
                    <a:pt x="736" y="3"/>
                    <a:pt x="701" y="9"/>
                  </a:cubicBezTo>
                  <a:cubicBezTo>
                    <a:pt x="234" y="9"/>
                    <a:pt x="1" y="242"/>
                    <a:pt x="1" y="743"/>
                  </a:cubicBezTo>
                  <a:cubicBezTo>
                    <a:pt x="1" y="809"/>
                    <a:pt x="1" y="876"/>
                    <a:pt x="34" y="976"/>
                  </a:cubicBezTo>
                  <a:cubicBezTo>
                    <a:pt x="34" y="1043"/>
                    <a:pt x="68" y="1110"/>
                    <a:pt x="101" y="1176"/>
                  </a:cubicBezTo>
                  <a:cubicBezTo>
                    <a:pt x="134" y="1243"/>
                    <a:pt x="168" y="1276"/>
                    <a:pt x="234" y="1343"/>
                  </a:cubicBezTo>
                  <a:cubicBezTo>
                    <a:pt x="301" y="1376"/>
                    <a:pt x="368" y="1410"/>
                    <a:pt x="468" y="1443"/>
                  </a:cubicBezTo>
                  <a:cubicBezTo>
                    <a:pt x="568" y="1460"/>
                    <a:pt x="668" y="1468"/>
                    <a:pt x="764" y="1468"/>
                  </a:cubicBezTo>
                  <a:cubicBezTo>
                    <a:pt x="860" y="1468"/>
                    <a:pt x="952" y="1460"/>
                    <a:pt x="1035" y="1443"/>
                  </a:cubicBezTo>
                  <a:cubicBezTo>
                    <a:pt x="1135" y="1410"/>
                    <a:pt x="1202" y="1376"/>
                    <a:pt x="1235" y="1310"/>
                  </a:cubicBezTo>
                  <a:cubicBezTo>
                    <a:pt x="1302" y="1276"/>
                    <a:pt x="1335" y="1210"/>
                    <a:pt x="1368" y="1143"/>
                  </a:cubicBezTo>
                  <a:cubicBezTo>
                    <a:pt x="1402" y="1076"/>
                    <a:pt x="1435" y="1009"/>
                    <a:pt x="1435" y="943"/>
                  </a:cubicBezTo>
                  <a:cubicBezTo>
                    <a:pt x="1435" y="876"/>
                    <a:pt x="1435" y="809"/>
                    <a:pt x="1435" y="743"/>
                  </a:cubicBezTo>
                  <a:cubicBezTo>
                    <a:pt x="1466" y="344"/>
                    <a:pt x="1186" y="1"/>
                    <a:pt x="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67"/>
            <p:cNvSpPr/>
            <p:nvPr/>
          </p:nvSpPr>
          <p:spPr>
            <a:xfrm>
              <a:off x="6684625" y="4508100"/>
              <a:ext cx="37525" cy="37600"/>
            </a:xfrm>
            <a:custGeom>
              <a:avLst/>
              <a:gdLst/>
              <a:ahLst/>
              <a:cxnLst/>
              <a:rect l="l" t="t" r="r" b="b"/>
              <a:pathLst>
                <a:path w="1501" h="1504" extrusionOk="0">
                  <a:moveTo>
                    <a:pt x="784" y="178"/>
                  </a:moveTo>
                  <a:cubicBezTo>
                    <a:pt x="809" y="178"/>
                    <a:pt x="834" y="186"/>
                    <a:pt x="868" y="203"/>
                  </a:cubicBezTo>
                  <a:cubicBezTo>
                    <a:pt x="901" y="203"/>
                    <a:pt x="935" y="203"/>
                    <a:pt x="968" y="236"/>
                  </a:cubicBezTo>
                  <a:cubicBezTo>
                    <a:pt x="1001" y="269"/>
                    <a:pt x="1001" y="303"/>
                    <a:pt x="1035" y="303"/>
                  </a:cubicBezTo>
                  <a:cubicBezTo>
                    <a:pt x="1068" y="369"/>
                    <a:pt x="1101" y="436"/>
                    <a:pt x="1135" y="536"/>
                  </a:cubicBezTo>
                  <a:cubicBezTo>
                    <a:pt x="1135" y="569"/>
                    <a:pt x="1135" y="603"/>
                    <a:pt x="1135" y="636"/>
                  </a:cubicBezTo>
                  <a:lnTo>
                    <a:pt x="1135" y="736"/>
                  </a:lnTo>
                  <a:lnTo>
                    <a:pt x="1135" y="870"/>
                  </a:lnTo>
                  <a:lnTo>
                    <a:pt x="1135" y="970"/>
                  </a:lnTo>
                  <a:cubicBezTo>
                    <a:pt x="1135" y="1003"/>
                    <a:pt x="1135" y="1036"/>
                    <a:pt x="1135" y="1070"/>
                  </a:cubicBezTo>
                  <a:cubicBezTo>
                    <a:pt x="1101" y="1103"/>
                    <a:pt x="1101" y="1137"/>
                    <a:pt x="1068" y="1170"/>
                  </a:cubicBezTo>
                  <a:cubicBezTo>
                    <a:pt x="1068" y="1203"/>
                    <a:pt x="1035" y="1237"/>
                    <a:pt x="1001" y="1270"/>
                  </a:cubicBezTo>
                  <a:cubicBezTo>
                    <a:pt x="968" y="1270"/>
                    <a:pt x="935" y="1303"/>
                    <a:pt x="901" y="1303"/>
                  </a:cubicBezTo>
                  <a:cubicBezTo>
                    <a:pt x="868" y="1337"/>
                    <a:pt x="801" y="1337"/>
                    <a:pt x="734" y="1337"/>
                  </a:cubicBezTo>
                  <a:cubicBezTo>
                    <a:pt x="701" y="1337"/>
                    <a:pt x="634" y="1303"/>
                    <a:pt x="601" y="1303"/>
                  </a:cubicBezTo>
                  <a:cubicBezTo>
                    <a:pt x="568" y="1303"/>
                    <a:pt x="534" y="1270"/>
                    <a:pt x="501" y="1270"/>
                  </a:cubicBezTo>
                  <a:cubicBezTo>
                    <a:pt x="468" y="1237"/>
                    <a:pt x="434" y="1203"/>
                    <a:pt x="434" y="1170"/>
                  </a:cubicBezTo>
                  <a:cubicBezTo>
                    <a:pt x="401" y="1137"/>
                    <a:pt x="367" y="1103"/>
                    <a:pt x="367" y="1070"/>
                  </a:cubicBezTo>
                  <a:cubicBezTo>
                    <a:pt x="334" y="1036"/>
                    <a:pt x="334" y="1003"/>
                    <a:pt x="334" y="970"/>
                  </a:cubicBezTo>
                  <a:lnTo>
                    <a:pt x="334" y="870"/>
                  </a:lnTo>
                  <a:cubicBezTo>
                    <a:pt x="334" y="836"/>
                    <a:pt x="334" y="770"/>
                    <a:pt x="334" y="736"/>
                  </a:cubicBezTo>
                  <a:cubicBezTo>
                    <a:pt x="334" y="703"/>
                    <a:pt x="334" y="670"/>
                    <a:pt x="334" y="636"/>
                  </a:cubicBezTo>
                  <a:lnTo>
                    <a:pt x="334" y="536"/>
                  </a:lnTo>
                  <a:cubicBezTo>
                    <a:pt x="334" y="469"/>
                    <a:pt x="334" y="436"/>
                    <a:pt x="367" y="403"/>
                  </a:cubicBezTo>
                  <a:cubicBezTo>
                    <a:pt x="367" y="369"/>
                    <a:pt x="367" y="336"/>
                    <a:pt x="401" y="303"/>
                  </a:cubicBezTo>
                  <a:cubicBezTo>
                    <a:pt x="401" y="303"/>
                    <a:pt x="434" y="269"/>
                    <a:pt x="468" y="236"/>
                  </a:cubicBezTo>
                  <a:cubicBezTo>
                    <a:pt x="501" y="203"/>
                    <a:pt x="534" y="203"/>
                    <a:pt x="568" y="203"/>
                  </a:cubicBezTo>
                  <a:cubicBezTo>
                    <a:pt x="584" y="186"/>
                    <a:pt x="609" y="178"/>
                    <a:pt x="634" y="178"/>
                  </a:cubicBezTo>
                  <a:cubicBezTo>
                    <a:pt x="659" y="178"/>
                    <a:pt x="684" y="186"/>
                    <a:pt x="701" y="203"/>
                  </a:cubicBezTo>
                  <a:cubicBezTo>
                    <a:pt x="734" y="186"/>
                    <a:pt x="759" y="178"/>
                    <a:pt x="784" y="178"/>
                  </a:cubicBezTo>
                  <a:close/>
                  <a:moveTo>
                    <a:pt x="756" y="0"/>
                  </a:moveTo>
                  <a:cubicBezTo>
                    <a:pt x="738" y="0"/>
                    <a:pt x="719" y="1"/>
                    <a:pt x="701" y="2"/>
                  </a:cubicBezTo>
                  <a:cubicBezTo>
                    <a:pt x="234" y="2"/>
                    <a:pt x="1" y="269"/>
                    <a:pt x="34" y="770"/>
                  </a:cubicBezTo>
                  <a:cubicBezTo>
                    <a:pt x="34" y="836"/>
                    <a:pt x="34" y="903"/>
                    <a:pt x="67" y="970"/>
                  </a:cubicBezTo>
                  <a:cubicBezTo>
                    <a:pt x="67" y="1036"/>
                    <a:pt x="101" y="1103"/>
                    <a:pt x="134" y="1170"/>
                  </a:cubicBezTo>
                  <a:cubicBezTo>
                    <a:pt x="167" y="1237"/>
                    <a:pt x="201" y="1303"/>
                    <a:pt x="267" y="1337"/>
                  </a:cubicBezTo>
                  <a:cubicBezTo>
                    <a:pt x="334" y="1403"/>
                    <a:pt x="401" y="1437"/>
                    <a:pt x="501" y="1470"/>
                  </a:cubicBezTo>
                  <a:cubicBezTo>
                    <a:pt x="568" y="1470"/>
                    <a:pt x="668" y="1503"/>
                    <a:pt x="801" y="1503"/>
                  </a:cubicBezTo>
                  <a:cubicBezTo>
                    <a:pt x="868" y="1503"/>
                    <a:pt x="968" y="1470"/>
                    <a:pt x="1068" y="1437"/>
                  </a:cubicBezTo>
                  <a:cubicBezTo>
                    <a:pt x="1135" y="1437"/>
                    <a:pt x="1201" y="1403"/>
                    <a:pt x="1268" y="1337"/>
                  </a:cubicBezTo>
                  <a:cubicBezTo>
                    <a:pt x="1335" y="1303"/>
                    <a:pt x="1368" y="1237"/>
                    <a:pt x="1402" y="1170"/>
                  </a:cubicBezTo>
                  <a:cubicBezTo>
                    <a:pt x="1435" y="1103"/>
                    <a:pt x="1435" y="1036"/>
                    <a:pt x="1468" y="970"/>
                  </a:cubicBezTo>
                  <a:cubicBezTo>
                    <a:pt x="1468" y="903"/>
                    <a:pt x="1468" y="803"/>
                    <a:pt x="1468" y="736"/>
                  </a:cubicBezTo>
                  <a:cubicBezTo>
                    <a:pt x="1500" y="353"/>
                    <a:pt x="1165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67"/>
            <p:cNvSpPr/>
            <p:nvPr/>
          </p:nvSpPr>
          <p:spPr>
            <a:xfrm>
              <a:off x="6733825" y="4507950"/>
              <a:ext cx="37500" cy="36925"/>
            </a:xfrm>
            <a:custGeom>
              <a:avLst/>
              <a:gdLst/>
              <a:ahLst/>
              <a:cxnLst/>
              <a:rect l="l" t="t" r="r" b="b"/>
              <a:pathLst>
                <a:path w="1500" h="1477" extrusionOk="0">
                  <a:moveTo>
                    <a:pt x="835" y="175"/>
                  </a:moveTo>
                  <a:cubicBezTo>
                    <a:pt x="868" y="209"/>
                    <a:pt x="901" y="209"/>
                    <a:pt x="968" y="242"/>
                  </a:cubicBezTo>
                  <a:cubicBezTo>
                    <a:pt x="968" y="242"/>
                    <a:pt x="1001" y="275"/>
                    <a:pt x="1035" y="309"/>
                  </a:cubicBezTo>
                  <a:cubicBezTo>
                    <a:pt x="1068" y="342"/>
                    <a:pt x="1068" y="375"/>
                    <a:pt x="1101" y="409"/>
                  </a:cubicBezTo>
                  <a:cubicBezTo>
                    <a:pt x="1101" y="442"/>
                    <a:pt x="1101" y="475"/>
                    <a:pt x="1135" y="509"/>
                  </a:cubicBezTo>
                  <a:cubicBezTo>
                    <a:pt x="1135" y="542"/>
                    <a:pt x="1135" y="575"/>
                    <a:pt x="1135" y="642"/>
                  </a:cubicBezTo>
                  <a:lnTo>
                    <a:pt x="1135" y="742"/>
                  </a:lnTo>
                  <a:cubicBezTo>
                    <a:pt x="1135" y="776"/>
                    <a:pt x="1135" y="809"/>
                    <a:pt x="1135" y="842"/>
                  </a:cubicBezTo>
                  <a:lnTo>
                    <a:pt x="1135" y="976"/>
                  </a:lnTo>
                  <a:cubicBezTo>
                    <a:pt x="1135" y="1009"/>
                    <a:pt x="1135" y="1042"/>
                    <a:pt x="1135" y="1076"/>
                  </a:cubicBezTo>
                  <a:cubicBezTo>
                    <a:pt x="1135" y="1109"/>
                    <a:pt x="1101" y="1143"/>
                    <a:pt x="1101" y="1176"/>
                  </a:cubicBezTo>
                  <a:cubicBezTo>
                    <a:pt x="1068" y="1209"/>
                    <a:pt x="1068" y="1209"/>
                    <a:pt x="1035" y="1243"/>
                  </a:cubicBezTo>
                  <a:cubicBezTo>
                    <a:pt x="1001" y="1276"/>
                    <a:pt x="968" y="1276"/>
                    <a:pt x="935" y="1309"/>
                  </a:cubicBezTo>
                  <a:cubicBezTo>
                    <a:pt x="868" y="1309"/>
                    <a:pt x="835" y="1343"/>
                    <a:pt x="801" y="1343"/>
                  </a:cubicBezTo>
                  <a:cubicBezTo>
                    <a:pt x="734" y="1343"/>
                    <a:pt x="701" y="1343"/>
                    <a:pt x="634" y="1309"/>
                  </a:cubicBezTo>
                  <a:cubicBezTo>
                    <a:pt x="601" y="1309"/>
                    <a:pt x="568" y="1276"/>
                    <a:pt x="534" y="1276"/>
                  </a:cubicBezTo>
                  <a:cubicBezTo>
                    <a:pt x="501" y="1243"/>
                    <a:pt x="468" y="1209"/>
                    <a:pt x="468" y="1176"/>
                  </a:cubicBezTo>
                  <a:cubicBezTo>
                    <a:pt x="434" y="1143"/>
                    <a:pt x="401" y="1143"/>
                    <a:pt x="401" y="1076"/>
                  </a:cubicBezTo>
                  <a:cubicBezTo>
                    <a:pt x="368" y="1042"/>
                    <a:pt x="368" y="1009"/>
                    <a:pt x="368" y="976"/>
                  </a:cubicBezTo>
                  <a:cubicBezTo>
                    <a:pt x="368" y="942"/>
                    <a:pt x="334" y="909"/>
                    <a:pt x="334" y="876"/>
                  </a:cubicBezTo>
                  <a:lnTo>
                    <a:pt x="334" y="776"/>
                  </a:lnTo>
                  <a:lnTo>
                    <a:pt x="334" y="642"/>
                  </a:lnTo>
                  <a:cubicBezTo>
                    <a:pt x="334" y="609"/>
                    <a:pt x="334" y="575"/>
                    <a:pt x="334" y="542"/>
                  </a:cubicBezTo>
                  <a:cubicBezTo>
                    <a:pt x="334" y="509"/>
                    <a:pt x="334" y="475"/>
                    <a:pt x="334" y="442"/>
                  </a:cubicBezTo>
                  <a:cubicBezTo>
                    <a:pt x="368" y="375"/>
                    <a:pt x="368" y="375"/>
                    <a:pt x="401" y="342"/>
                  </a:cubicBezTo>
                  <a:cubicBezTo>
                    <a:pt x="401" y="309"/>
                    <a:pt x="434" y="275"/>
                    <a:pt x="468" y="242"/>
                  </a:cubicBezTo>
                  <a:cubicBezTo>
                    <a:pt x="501" y="242"/>
                    <a:pt x="534" y="209"/>
                    <a:pt x="568" y="209"/>
                  </a:cubicBezTo>
                  <a:cubicBezTo>
                    <a:pt x="601" y="175"/>
                    <a:pt x="668" y="175"/>
                    <a:pt x="701" y="175"/>
                  </a:cubicBezTo>
                  <a:close/>
                  <a:moveTo>
                    <a:pt x="803" y="1"/>
                  </a:moveTo>
                  <a:cubicBezTo>
                    <a:pt x="770" y="1"/>
                    <a:pt x="736" y="3"/>
                    <a:pt x="701" y="8"/>
                  </a:cubicBezTo>
                  <a:cubicBezTo>
                    <a:pt x="234" y="8"/>
                    <a:pt x="1" y="242"/>
                    <a:pt x="34" y="742"/>
                  </a:cubicBezTo>
                  <a:cubicBezTo>
                    <a:pt x="34" y="809"/>
                    <a:pt x="67" y="909"/>
                    <a:pt x="67" y="976"/>
                  </a:cubicBezTo>
                  <a:cubicBezTo>
                    <a:pt x="101" y="1042"/>
                    <a:pt x="134" y="1109"/>
                    <a:pt x="167" y="1176"/>
                  </a:cubicBezTo>
                  <a:cubicBezTo>
                    <a:pt x="201" y="1243"/>
                    <a:pt x="234" y="1276"/>
                    <a:pt x="301" y="1343"/>
                  </a:cubicBezTo>
                  <a:cubicBezTo>
                    <a:pt x="368" y="1376"/>
                    <a:pt x="434" y="1409"/>
                    <a:pt x="501" y="1443"/>
                  </a:cubicBezTo>
                  <a:cubicBezTo>
                    <a:pt x="601" y="1476"/>
                    <a:pt x="701" y="1476"/>
                    <a:pt x="801" y="1476"/>
                  </a:cubicBezTo>
                  <a:cubicBezTo>
                    <a:pt x="901" y="1476"/>
                    <a:pt x="1001" y="1476"/>
                    <a:pt x="1101" y="1443"/>
                  </a:cubicBezTo>
                  <a:cubicBezTo>
                    <a:pt x="1168" y="1409"/>
                    <a:pt x="1235" y="1376"/>
                    <a:pt x="1302" y="1343"/>
                  </a:cubicBezTo>
                  <a:cubicBezTo>
                    <a:pt x="1335" y="1276"/>
                    <a:pt x="1368" y="1209"/>
                    <a:pt x="1402" y="1176"/>
                  </a:cubicBezTo>
                  <a:cubicBezTo>
                    <a:pt x="1435" y="1109"/>
                    <a:pt x="1468" y="1042"/>
                    <a:pt x="1468" y="976"/>
                  </a:cubicBezTo>
                  <a:cubicBezTo>
                    <a:pt x="1468" y="876"/>
                    <a:pt x="1468" y="809"/>
                    <a:pt x="1468" y="742"/>
                  </a:cubicBezTo>
                  <a:cubicBezTo>
                    <a:pt x="1499" y="343"/>
                    <a:pt x="1191" y="1"/>
                    <a:pt x="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7"/>
            <p:cNvSpPr/>
            <p:nvPr/>
          </p:nvSpPr>
          <p:spPr>
            <a:xfrm>
              <a:off x="6783025" y="4507950"/>
              <a:ext cx="37550" cy="36925"/>
            </a:xfrm>
            <a:custGeom>
              <a:avLst/>
              <a:gdLst/>
              <a:ahLst/>
              <a:cxnLst/>
              <a:rect l="l" t="t" r="r" b="b"/>
              <a:pathLst>
                <a:path w="1502" h="1477" extrusionOk="0">
                  <a:moveTo>
                    <a:pt x="868" y="175"/>
                  </a:moveTo>
                  <a:cubicBezTo>
                    <a:pt x="901" y="175"/>
                    <a:pt x="935" y="209"/>
                    <a:pt x="968" y="209"/>
                  </a:cubicBezTo>
                  <a:cubicBezTo>
                    <a:pt x="1001" y="242"/>
                    <a:pt x="1001" y="275"/>
                    <a:pt x="1035" y="309"/>
                  </a:cubicBezTo>
                  <a:cubicBezTo>
                    <a:pt x="1068" y="342"/>
                    <a:pt x="1068" y="342"/>
                    <a:pt x="1101" y="409"/>
                  </a:cubicBezTo>
                  <a:cubicBezTo>
                    <a:pt x="1101" y="442"/>
                    <a:pt x="1135" y="475"/>
                    <a:pt x="1135" y="509"/>
                  </a:cubicBezTo>
                  <a:cubicBezTo>
                    <a:pt x="1135" y="542"/>
                    <a:pt x="1168" y="575"/>
                    <a:pt x="1168" y="609"/>
                  </a:cubicBezTo>
                  <a:lnTo>
                    <a:pt x="1168" y="742"/>
                  </a:lnTo>
                  <a:cubicBezTo>
                    <a:pt x="1168" y="776"/>
                    <a:pt x="1168" y="809"/>
                    <a:pt x="1168" y="842"/>
                  </a:cubicBezTo>
                  <a:cubicBezTo>
                    <a:pt x="1168" y="876"/>
                    <a:pt x="1168" y="909"/>
                    <a:pt x="1168" y="942"/>
                  </a:cubicBezTo>
                  <a:cubicBezTo>
                    <a:pt x="1168" y="976"/>
                    <a:pt x="1168" y="1009"/>
                    <a:pt x="1168" y="1076"/>
                  </a:cubicBezTo>
                  <a:cubicBezTo>
                    <a:pt x="1135" y="1076"/>
                    <a:pt x="1135" y="1109"/>
                    <a:pt x="1135" y="1143"/>
                  </a:cubicBezTo>
                  <a:cubicBezTo>
                    <a:pt x="1101" y="1176"/>
                    <a:pt x="1068" y="1209"/>
                    <a:pt x="1035" y="1243"/>
                  </a:cubicBezTo>
                  <a:cubicBezTo>
                    <a:pt x="1001" y="1243"/>
                    <a:pt x="968" y="1276"/>
                    <a:pt x="935" y="1276"/>
                  </a:cubicBezTo>
                  <a:cubicBezTo>
                    <a:pt x="901" y="1309"/>
                    <a:pt x="835" y="1309"/>
                    <a:pt x="801" y="1309"/>
                  </a:cubicBezTo>
                  <a:lnTo>
                    <a:pt x="634" y="1309"/>
                  </a:lnTo>
                  <a:cubicBezTo>
                    <a:pt x="601" y="1309"/>
                    <a:pt x="568" y="1276"/>
                    <a:pt x="534" y="1243"/>
                  </a:cubicBezTo>
                  <a:cubicBezTo>
                    <a:pt x="501" y="1243"/>
                    <a:pt x="468" y="1209"/>
                    <a:pt x="468" y="1176"/>
                  </a:cubicBezTo>
                  <a:cubicBezTo>
                    <a:pt x="434" y="1143"/>
                    <a:pt x="401" y="1109"/>
                    <a:pt x="401" y="1076"/>
                  </a:cubicBezTo>
                  <a:cubicBezTo>
                    <a:pt x="368" y="1042"/>
                    <a:pt x="368" y="1009"/>
                    <a:pt x="368" y="976"/>
                  </a:cubicBezTo>
                  <a:cubicBezTo>
                    <a:pt x="334" y="942"/>
                    <a:pt x="334" y="909"/>
                    <a:pt x="334" y="876"/>
                  </a:cubicBezTo>
                  <a:cubicBezTo>
                    <a:pt x="334" y="809"/>
                    <a:pt x="334" y="776"/>
                    <a:pt x="334" y="742"/>
                  </a:cubicBezTo>
                  <a:lnTo>
                    <a:pt x="334" y="642"/>
                  </a:lnTo>
                  <a:lnTo>
                    <a:pt x="334" y="509"/>
                  </a:lnTo>
                  <a:cubicBezTo>
                    <a:pt x="334" y="475"/>
                    <a:pt x="334" y="442"/>
                    <a:pt x="368" y="409"/>
                  </a:cubicBezTo>
                  <a:cubicBezTo>
                    <a:pt x="368" y="342"/>
                    <a:pt x="401" y="275"/>
                    <a:pt x="468" y="242"/>
                  </a:cubicBezTo>
                  <a:cubicBezTo>
                    <a:pt x="501" y="209"/>
                    <a:pt x="534" y="209"/>
                    <a:pt x="568" y="209"/>
                  </a:cubicBezTo>
                  <a:cubicBezTo>
                    <a:pt x="601" y="175"/>
                    <a:pt x="668" y="175"/>
                    <a:pt x="701" y="175"/>
                  </a:cubicBezTo>
                  <a:close/>
                  <a:moveTo>
                    <a:pt x="803" y="1"/>
                  </a:moveTo>
                  <a:cubicBezTo>
                    <a:pt x="770" y="1"/>
                    <a:pt x="736" y="3"/>
                    <a:pt x="701" y="8"/>
                  </a:cubicBezTo>
                  <a:cubicBezTo>
                    <a:pt x="234" y="8"/>
                    <a:pt x="1" y="242"/>
                    <a:pt x="67" y="742"/>
                  </a:cubicBezTo>
                  <a:cubicBezTo>
                    <a:pt x="67" y="809"/>
                    <a:pt x="67" y="876"/>
                    <a:pt x="101" y="976"/>
                  </a:cubicBezTo>
                  <a:cubicBezTo>
                    <a:pt x="101" y="1042"/>
                    <a:pt x="134" y="1109"/>
                    <a:pt x="167" y="1176"/>
                  </a:cubicBezTo>
                  <a:cubicBezTo>
                    <a:pt x="201" y="1209"/>
                    <a:pt x="268" y="1276"/>
                    <a:pt x="301" y="1343"/>
                  </a:cubicBezTo>
                  <a:cubicBezTo>
                    <a:pt x="368" y="1376"/>
                    <a:pt x="434" y="1409"/>
                    <a:pt x="534" y="1443"/>
                  </a:cubicBezTo>
                  <a:cubicBezTo>
                    <a:pt x="634" y="1476"/>
                    <a:pt x="735" y="1476"/>
                    <a:pt x="835" y="1476"/>
                  </a:cubicBezTo>
                  <a:cubicBezTo>
                    <a:pt x="935" y="1476"/>
                    <a:pt x="1001" y="1443"/>
                    <a:pt x="1101" y="1443"/>
                  </a:cubicBezTo>
                  <a:cubicBezTo>
                    <a:pt x="1168" y="1409"/>
                    <a:pt x="1235" y="1376"/>
                    <a:pt x="1302" y="1309"/>
                  </a:cubicBezTo>
                  <a:cubicBezTo>
                    <a:pt x="1368" y="1276"/>
                    <a:pt x="1402" y="1209"/>
                    <a:pt x="1435" y="1143"/>
                  </a:cubicBezTo>
                  <a:cubicBezTo>
                    <a:pt x="1435" y="1076"/>
                    <a:pt x="1468" y="1009"/>
                    <a:pt x="1468" y="942"/>
                  </a:cubicBezTo>
                  <a:cubicBezTo>
                    <a:pt x="1502" y="876"/>
                    <a:pt x="1502" y="809"/>
                    <a:pt x="1468" y="742"/>
                  </a:cubicBezTo>
                  <a:cubicBezTo>
                    <a:pt x="1499" y="343"/>
                    <a:pt x="1191" y="1"/>
                    <a:pt x="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67"/>
            <p:cNvSpPr/>
            <p:nvPr/>
          </p:nvSpPr>
          <p:spPr>
            <a:xfrm>
              <a:off x="6888100" y="4507125"/>
              <a:ext cx="37550" cy="36900"/>
            </a:xfrm>
            <a:custGeom>
              <a:avLst/>
              <a:gdLst/>
              <a:ahLst/>
              <a:cxnLst/>
              <a:rect l="l" t="t" r="r" b="b"/>
              <a:pathLst>
                <a:path w="1502" h="1476" extrusionOk="0">
                  <a:moveTo>
                    <a:pt x="868" y="175"/>
                  </a:moveTo>
                  <a:cubicBezTo>
                    <a:pt x="901" y="175"/>
                    <a:pt x="935" y="208"/>
                    <a:pt x="1001" y="242"/>
                  </a:cubicBezTo>
                  <a:cubicBezTo>
                    <a:pt x="1001" y="242"/>
                    <a:pt x="1035" y="275"/>
                    <a:pt x="1068" y="308"/>
                  </a:cubicBezTo>
                  <a:cubicBezTo>
                    <a:pt x="1101" y="342"/>
                    <a:pt x="1101" y="375"/>
                    <a:pt x="1135" y="408"/>
                  </a:cubicBezTo>
                  <a:cubicBezTo>
                    <a:pt x="1135" y="442"/>
                    <a:pt x="1168" y="475"/>
                    <a:pt x="1168" y="508"/>
                  </a:cubicBezTo>
                  <a:cubicBezTo>
                    <a:pt x="1202" y="542"/>
                    <a:pt x="1202" y="575"/>
                    <a:pt x="1202" y="608"/>
                  </a:cubicBezTo>
                  <a:lnTo>
                    <a:pt x="1202" y="742"/>
                  </a:lnTo>
                  <a:cubicBezTo>
                    <a:pt x="1202" y="775"/>
                    <a:pt x="1202" y="809"/>
                    <a:pt x="1202" y="842"/>
                  </a:cubicBezTo>
                  <a:lnTo>
                    <a:pt x="1202" y="942"/>
                  </a:lnTo>
                  <a:cubicBezTo>
                    <a:pt x="1202" y="975"/>
                    <a:pt x="1202" y="1042"/>
                    <a:pt x="1168" y="1075"/>
                  </a:cubicBezTo>
                  <a:cubicBezTo>
                    <a:pt x="1168" y="1109"/>
                    <a:pt x="1168" y="1142"/>
                    <a:pt x="1135" y="1176"/>
                  </a:cubicBezTo>
                  <a:cubicBezTo>
                    <a:pt x="1135" y="1176"/>
                    <a:pt x="1101" y="1209"/>
                    <a:pt x="1068" y="1242"/>
                  </a:cubicBezTo>
                  <a:cubicBezTo>
                    <a:pt x="1035" y="1276"/>
                    <a:pt x="1001" y="1276"/>
                    <a:pt x="968" y="1309"/>
                  </a:cubicBezTo>
                  <a:lnTo>
                    <a:pt x="701" y="1309"/>
                  </a:lnTo>
                  <a:cubicBezTo>
                    <a:pt x="668" y="1276"/>
                    <a:pt x="634" y="1276"/>
                    <a:pt x="601" y="1242"/>
                  </a:cubicBezTo>
                  <a:cubicBezTo>
                    <a:pt x="568" y="1209"/>
                    <a:pt x="534" y="1209"/>
                    <a:pt x="501" y="1176"/>
                  </a:cubicBezTo>
                  <a:cubicBezTo>
                    <a:pt x="501" y="1142"/>
                    <a:pt x="468" y="1109"/>
                    <a:pt x="468" y="1075"/>
                  </a:cubicBezTo>
                  <a:cubicBezTo>
                    <a:pt x="434" y="1042"/>
                    <a:pt x="434" y="1009"/>
                    <a:pt x="401" y="975"/>
                  </a:cubicBezTo>
                  <a:cubicBezTo>
                    <a:pt x="401" y="909"/>
                    <a:pt x="401" y="875"/>
                    <a:pt x="401" y="842"/>
                  </a:cubicBezTo>
                  <a:lnTo>
                    <a:pt x="401" y="742"/>
                  </a:lnTo>
                  <a:lnTo>
                    <a:pt x="401" y="608"/>
                  </a:lnTo>
                  <a:cubicBezTo>
                    <a:pt x="368" y="575"/>
                    <a:pt x="368" y="542"/>
                    <a:pt x="401" y="508"/>
                  </a:cubicBezTo>
                  <a:cubicBezTo>
                    <a:pt x="368" y="475"/>
                    <a:pt x="368" y="442"/>
                    <a:pt x="401" y="408"/>
                  </a:cubicBezTo>
                  <a:cubicBezTo>
                    <a:pt x="401" y="375"/>
                    <a:pt x="401" y="342"/>
                    <a:pt x="434" y="308"/>
                  </a:cubicBezTo>
                  <a:cubicBezTo>
                    <a:pt x="434" y="275"/>
                    <a:pt x="468" y="242"/>
                    <a:pt x="501" y="242"/>
                  </a:cubicBezTo>
                  <a:cubicBezTo>
                    <a:pt x="534" y="208"/>
                    <a:pt x="568" y="175"/>
                    <a:pt x="601" y="175"/>
                  </a:cubicBezTo>
                  <a:close/>
                  <a:moveTo>
                    <a:pt x="797" y="0"/>
                  </a:moveTo>
                  <a:cubicBezTo>
                    <a:pt x="765" y="0"/>
                    <a:pt x="733" y="3"/>
                    <a:pt x="701" y="8"/>
                  </a:cubicBezTo>
                  <a:cubicBezTo>
                    <a:pt x="201" y="8"/>
                    <a:pt x="1" y="242"/>
                    <a:pt x="67" y="742"/>
                  </a:cubicBezTo>
                  <a:cubicBezTo>
                    <a:pt x="67" y="809"/>
                    <a:pt x="67" y="875"/>
                    <a:pt x="101" y="975"/>
                  </a:cubicBezTo>
                  <a:cubicBezTo>
                    <a:pt x="101" y="1042"/>
                    <a:pt x="134" y="1109"/>
                    <a:pt x="201" y="1176"/>
                  </a:cubicBezTo>
                  <a:cubicBezTo>
                    <a:pt x="234" y="1242"/>
                    <a:pt x="268" y="1276"/>
                    <a:pt x="334" y="1342"/>
                  </a:cubicBezTo>
                  <a:cubicBezTo>
                    <a:pt x="401" y="1376"/>
                    <a:pt x="468" y="1409"/>
                    <a:pt x="568" y="1442"/>
                  </a:cubicBezTo>
                  <a:cubicBezTo>
                    <a:pt x="634" y="1476"/>
                    <a:pt x="735" y="1476"/>
                    <a:pt x="835" y="1476"/>
                  </a:cubicBezTo>
                  <a:cubicBezTo>
                    <a:pt x="935" y="1476"/>
                    <a:pt x="1035" y="1476"/>
                    <a:pt x="1135" y="1442"/>
                  </a:cubicBezTo>
                  <a:cubicBezTo>
                    <a:pt x="1202" y="1409"/>
                    <a:pt x="1268" y="1376"/>
                    <a:pt x="1335" y="1309"/>
                  </a:cubicBezTo>
                  <a:cubicBezTo>
                    <a:pt x="1368" y="1276"/>
                    <a:pt x="1402" y="1209"/>
                    <a:pt x="1435" y="1142"/>
                  </a:cubicBezTo>
                  <a:cubicBezTo>
                    <a:pt x="1468" y="1075"/>
                    <a:pt x="1468" y="1009"/>
                    <a:pt x="1468" y="942"/>
                  </a:cubicBezTo>
                  <a:cubicBezTo>
                    <a:pt x="1502" y="875"/>
                    <a:pt x="1502" y="809"/>
                    <a:pt x="1468" y="742"/>
                  </a:cubicBezTo>
                  <a:cubicBezTo>
                    <a:pt x="1499" y="343"/>
                    <a:pt x="1162" y="0"/>
                    <a:pt x="7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7"/>
            <p:cNvSpPr/>
            <p:nvPr/>
          </p:nvSpPr>
          <p:spPr>
            <a:xfrm>
              <a:off x="6937300" y="4506425"/>
              <a:ext cx="37550" cy="37600"/>
            </a:xfrm>
            <a:custGeom>
              <a:avLst/>
              <a:gdLst/>
              <a:ahLst/>
              <a:cxnLst/>
              <a:rect l="l" t="t" r="r" b="b"/>
              <a:pathLst>
                <a:path w="1502" h="1504" extrusionOk="0">
                  <a:moveTo>
                    <a:pt x="868" y="203"/>
                  </a:moveTo>
                  <a:cubicBezTo>
                    <a:pt x="901" y="203"/>
                    <a:pt x="935" y="236"/>
                    <a:pt x="968" y="236"/>
                  </a:cubicBezTo>
                  <a:cubicBezTo>
                    <a:pt x="1001" y="270"/>
                    <a:pt x="1035" y="303"/>
                    <a:pt x="1035" y="336"/>
                  </a:cubicBezTo>
                  <a:cubicBezTo>
                    <a:pt x="1068" y="336"/>
                    <a:pt x="1102" y="370"/>
                    <a:pt x="1102" y="403"/>
                  </a:cubicBezTo>
                  <a:cubicBezTo>
                    <a:pt x="1135" y="436"/>
                    <a:pt x="1135" y="470"/>
                    <a:pt x="1168" y="536"/>
                  </a:cubicBezTo>
                  <a:cubicBezTo>
                    <a:pt x="1168" y="570"/>
                    <a:pt x="1168" y="603"/>
                    <a:pt x="1168" y="636"/>
                  </a:cubicBezTo>
                  <a:cubicBezTo>
                    <a:pt x="1202" y="670"/>
                    <a:pt x="1202" y="703"/>
                    <a:pt x="1202" y="737"/>
                  </a:cubicBezTo>
                  <a:cubicBezTo>
                    <a:pt x="1202" y="770"/>
                    <a:pt x="1202" y="837"/>
                    <a:pt x="1202" y="870"/>
                  </a:cubicBezTo>
                  <a:cubicBezTo>
                    <a:pt x="1202" y="903"/>
                    <a:pt x="1202" y="937"/>
                    <a:pt x="1202" y="970"/>
                  </a:cubicBezTo>
                  <a:cubicBezTo>
                    <a:pt x="1202" y="1037"/>
                    <a:pt x="1202" y="1103"/>
                    <a:pt x="1168" y="1170"/>
                  </a:cubicBezTo>
                  <a:cubicBezTo>
                    <a:pt x="1135" y="1204"/>
                    <a:pt x="1102" y="1237"/>
                    <a:pt x="1102" y="1270"/>
                  </a:cubicBezTo>
                  <a:cubicBezTo>
                    <a:pt x="1068" y="1270"/>
                    <a:pt x="1035" y="1304"/>
                    <a:pt x="1001" y="1304"/>
                  </a:cubicBezTo>
                  <a:lnTo>
                    <a:pt x="701" y="1304"/>
                  </a:lnTo>
                  <a:cubicBezTo>
                    <a:pt x="668" y="1304"/>
                    <a:pt x="635" y="1270"/>
                    <a:pt x="601" y="1270"/>
                  </a:cubicBezTo>
                  <a:cubicBezTo>
                    <a:pt x="568" y="1237"/>
                    <a:pt x="534" y="1204"/>
                    <a:pt x="501" y="1170"/>
                  </a:cubicBezTo>
                  <a:cubicBezTo>
                    <a:pt x="468" y="1137"/>
                    <a:pt x="468" y="1103"/>
                    <a:pt x="434" y="1070"/>
                  </a:cubicBezTo>
                  <a:cubicBezTo>
                    <a:pt x="434" y="1037"/>
                    <a:pt x="401" y="1003"/>
                    <a:pt x="401" y="970"/>
                  </a:cubicBezTo>
                  <a:cubicBezTo>
                    <a:pt x="368" y="937"/>
                    <a:pt x="368" y="903"/>
                    <a:pt x="368" y="870"/>
                  </a:cubicBezTo>
                  <a:cubicBezTo>
                    <a:pt x="368" y="837"/>
                    <a:pt x="368" y="803"/>
                    <a:pt x="368" y="770"/>
                  </a:cubicBezTo>
                  <a:lnTo>
                    <a:pt x="368" y="636"/>
                  </a:lnTo>
                  <a:cubicBezTo>
                    <a:pt x="368" y="603"/>
                    <a:pt x="368" y="570"/>
                    <a:pt x="368" y="536"/>
                  </a:cubicBezTo>
                  <a:cubicBezTo>
                    <a:pt x="368" y="503"/>
                    <a:pt x="368" y="436"/>
                    <a:pt x="368" y="403"/>
                  </a:cubicBezTo>
                  <a:cubicBezTo>
                    <a:pt x="368" y="370"/>
                    <a:pt x="401" y="336"/>
                    <a:pt x="401" y="336"/>
                  </a:cubicBezTo>
                  <a:cubicBezTo>
                    <a:pt x="434" y="303"/>
                    <a:pt x="434" y="270"/>
                    <a:pt x="468" y="236"/>
                  </a:cubicBezTo>
                  <a:cubicBezTo>
                    <a:pt x="501" y="236"/>
                    <a:pt x="534" y="203"/>
                    <a:pt x="568" y="203"/>
                  </a:cubicBezTo>
                  <a:close/>
                  <a:moveTo>
                    <a:pt x="728" y="0"/>
                  </a:moveTo>
                  <a:cubicBezTo>
                    <a:pt x="708" y="0"/>
                    <a:pt x="688" y="1"/>
                    <a:pt x="668" y="3"/>
                  </a:cubicBezTo>
                  <a:cubicBezTo>
                    <a:pt x="201" y="36"/>
                    <a:pt x="1" y="270"/>
                    <a:pt x="67" y="770"/>
                  </a:cubicBezTo>
                  <a:cubicBezTo>
                    <a:pt x="67" y="837"/>
                    <a:pt x="67" y="903"/>
                    <a:pt x="101" y="970"/>
                  </a:cubicBezTo>
                  <a:cubicBezTo>
                    <a:pt x="134" y="1037"/>
                    <a:pt x="168" y="1103"/>
                    <a:pt x="201" y="1170"/>
                  </a:cubicBezTo>
                  <a:cubicBezTo>
                    <a:pt x="234" y="1237"/>
                    <a:pt x="301" y="1304"/>
                    <a:pt x="368" y="1337"/>
                  </a:cubicBezTo>
                  <a:cubicBezTo>
                    <a:pt x="401" y="1404"/>
                    <a:pt x="501" y="1437"/>
                    <a:pt x="568" y="1470"/>
                  </a:cubicBezTo>
                  <a:cubicBezTo>
                    <a:pt x="668" y="1470"/>
                    <a:pt x="768" y="1504"/>
                    <a:pt x="868" y="1504"/>
                  </a:cubicBezTo>
                  <a:cubicBezTo>
                    <a:pt x="968" y="1504"/>
                    <a:pt x="1035" y="1470"/>
                    <a:pt x="1135" y="1437"/>
                  </a:cubicBezTo>
                  <a:cubicBezTo>
                    <a:pt x="1202" y="1437"/>
                    <a:pt x="1268" y="1404"/>
                    <a:pt x="1335" y="1337"/>
                  </a:cubicBezTo>
                  <a:cubicBezTo>
                    <a:pt x="1368" y="1304"/>
                    <a:pt x="1435" y="1237"/>
                    <a:pt x="1435" y="1170"/>
                  </a:cubicBezTo>
                  <a:cubicBezTo>
                    <a:pt x="1468" y="1103"/>
                    <a:pt x="1468" y="1037"/>
                    <a:pt x="1502" y="970"/>
                  </a:cubicBezTo>
                  <a:cubicBezTo>
                    <a:pt x="1502" y="903"/>
                    <a:pt x="1502" y="803"/>
                    <a:pt x="1502" y="737"/>
                  </a:cubicBezTo>
                  <a:cubicBezTo>
                    <a:pt x="1470" y="323"/>
                    <a:pt x="1135" y="0"/>
                    <a:pt x="7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7"/>
            <p:cNvSpPr/>
            <p:nvPr/>
          </p:nvSpPr>
          <p:spPr>
            <a:xfrm>
              <a:off x="6986500" y="4507100"/>
              <a:ext cx="37550" cy="36925"/>
            </a:xfrm>
            <a:custGeom>
              <a:avLst/>
              <a:gdLst/>
              <a:ahLst/>
              <a:cxnLst/>
              <a:rect l="l" t="t" r="r" b="b"/>
              <a:pathLst>
                <a:path w="1502" h="1477" extrusionOk="0">
                  <a:moveTo>
                    <a:pt x="868" y="142"/>
                  </a:moveTo>
                  <a:cubicBezTo>
                    <a:pt x="901" y="176"/>
                    <a:pt x="935" y="176"/>
                    <a:pt x="968" y="209"/>
                  </a:cubicBezTo>
                  <a:cubicBezTo>
                    <a:pt x="1002" y="209"/>
                    <a:pt x="1035" y="243"/>
                    <a:pt x="1035" y="276"/>
                  </a:cubicBezTo>
                  <a:cubicBezTo>
                    <a:pt x="1068" y="309"/>
                    <a:pt x="1102" y="343"/>
                    <a:pt x="1135" y="376"/>
                  </a:cubicBezTo>
                  <a:cubicBezTo>
                    <a:pt x="1135" y="409"/>
                    <a:pt x="1135" y="443"/>
                    <a:pt x="1168" y="476"/>
                  </a:cubicBezTo>
                  <a:cubicBezTo>
                    <a:pt x="1168" y="509"/>
                    <a:pt x="1168" y="543"/>
                    <a:pt x="1202" y="609"/>
                  </a:cubicBezTo>
                  <a:cubicBezTo>
                    <a:pt x="1202" y="643"/>
                    <a:pt x="1202" y="676"/>
                    <a:pt x="1202" y="710"/>
                  </a:cubicBezTo>
                  <a:lnTo>
                    <a:pt x="1202" y="810"/>
                  </a:lnTo>
                  <a:lnTo>
                    <a:pt x="1202" y="943"/>
                  </a:lnTo>
                  <a:cubicBezTo>
                    <a:pt x="1202" y="1010"/>
                    <a:pt x="1202" y="1076"/>
                    <a:pt x="1168" y="1143"/>
                  </a:cubicBezTo>
                  <a:cubicBezTo>
                    <a:pt x="1135" y="1177"/>
                    <a:pt x="1135" y="1177"/>
                    <a:pt x="1102" y="1210"/>
                  </a:cubicBezTo>
                  <a:cubicBezTo>
                    <a:pt x="1068" y="1243"/>
                    <a:pt x="1035" y="1243"/>
                    <a:pt x="1002" y="1277"/>
                  </a:cubicBezTo>
                  <a:lnTo>
                    <a:pt x="701" y="1277"/>
                  </a:lnTo>
                  <a:cubicBezTo>
                    <a:pt x="668" y="1243"/>
                    <a:pt x="635" y="1243"/>
                    <a:pt x="601" y="1210"/>
                  </a:cubicBezTo>
                  <a:cubicBezTo>
                    <a:pt x="568" y="1210"/>
                    <a:pt x="535" y="1177"/>
                    <a:pt x="501" y="1143"/>
                  </a:cubicBezTo>
                  <a:cubicBezTo>
                    <a:pt x="501" y="1110"/>
                    <a:pt x="468" y="1076"/>
                    <a:pt x="468" y="1043"/>
                  </a:cubicBezTo>
                  <a:cubicBezTo>
                    <a:pt x="434" y="1010"/>
                    <a:pt x="401" y="976"/>
                    <a:pt x="401" y="943"/>
                  </a:cubicBezTo>
                  <a:cubicBezTo>
                    <a:pt x="368" y="910"/>
                    <a:pt x="368" y="843"/>
                    <a:pt x="368" y="810"/>
                  </a:cubicBezTo>
                  <a:lnTo>
                    <a:pt x="368" y="710"/>
                  </a:lnTo>
                  <a:cubicBezTo>
                    <a:pt x="368" y="676"/>
                    <a:pt x="368" y="643"/>
                    <a:pt x="368" y="609"/>
                  </a:cubicBezTo>
                  <a:cubicBezTo>
                    <a:pt x="368" y="576"/>
                    <a:pt x="368" y="509"/>
                    <a:pt x="368" y="476"/>
                  </a:cubicBezTo>
                  <a:cubicBezTo>
                    <a:pt x="368" y="443"/>
                    <a:pt x="368" y="409"/>
                    <a:pt x="368" y="376"/>
                  </a:cubicBezTo>
                  <a:cubicBezTo>
                    <a:pt x="401" y="343"/>
                    <a:pt x="401" y="309"/>
                    <a:pt x="401" y="276"/>
                  </a:cubicBezTo>
                  <a:cubicBezTo>
                    <a:pt x="434" y="243"/>
                    <a:pt x="434" y="243"/>
                    <a:pt x="468" y="209"/>
                  </a:cubicBezTo>
                  <a:cubicBezTo>
                    <a:pt x="501" y="176"/>
                    <a:pt x="535" y="176"/>
                    <a:pt x="568" y="142"/>
                  </a:cubicBezTo>
                  <a:close/>
                  <a:moveTo>
                    <a:pt x="779" y="1"/>
                  </a:moveTo>
                  <a:cubicBezTo>
                    <a:pt x="742" y="1"/>
                    <a:pt x="705" y="3"/>
                    <a:pt x="668" y="9"/>
                  </a:cubicBezTo>
                  <a:cubicBezTo>
                    <a:pt x="201" y="9"/>
                    <a:pt x="1" y="243"/>
                    <a:pt x="68" y="743"/>
                  </a:cubicBezTo>
                  <a:cubicBezTo>
                    <a:pt x="68" y="810"/>
                    <a:pt x="68" y="876"/>
                    <a:pt x="101" y="976"/>
                  </a:cubicBezTo>
                  <a:cubicBezTo>
                    <a:pt x="134" y="1043"/>
                    <a:pt x="168" y="1110"/>
                    <a:pt x="201" y="1177"/>
                  </a:cubicBezTo>
                  <a:cubicBezTo>
                    <a:pt x="234" y="1210"/>
                    <a:pt x="301" y="1277"/>
                    <a:pt x="368" y="1310"/>
                  </a:cubicBezTo>
                  <a:cubicBezTo>
                    <a:pt x="434" y="1343"/>
                    <a:pt x="501" y="1377"/>
                    <a:pt x="601" y="1410"/>
                  </a:cubicBezTo>
                  <a:cubicBezTo>
                    <a:pt x="668" y="1443"/>
                    <a:pt x="768" y="1477"/>
                    <a:pt x="868" y="1477"/>
                  </a:cubicBezTo>
                  <a:cubicBezTo>
                    <a:pt x="968" y="1477"/>
                    <a:pt x="1068" y="1443"/>
                    <a:pt x="1168" y="1410"/>
                  </a:cubicBezTo>
                  <a:cubicBezTo>
                    <a:pt x="1235" y="1410"/>
                    <a:pt x="1302" y="1377"/>
                    <a:pt x="1335" y="1310"/>
                  </a:cubicBezTo>
                  <a:cubicBezTo>
                    <a:pt x="1402" y="1277"/>
                    <a:pt x="1435" y="1210"/>
                    <a:pt x="1469" y="1143"/>
                  </a:cubicBezTo>
                  <a:cubicBezTo>
                    <a:pt x="1469" y="1076"/>
                    <a:pt x="1502" y="1010"/>
                    <a:pt x="1502" y="943"/>
                  </a:cubicBezTo>
                  <a:cubicBezTo>
                    <a:pt x="1502" y="876"/>
                    <a:pt x="1502" y="810"/>
                    <a:pt x="1502" y="743"/>
                  </a:cubicBezTo>
                  <a:cubicBezTo>
                    <a:pt x="1502" y="316"/>
                    <a:pt x="1167" y="1"/>
                    <a:pt x="7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7"/>
            <p:cNvSpPr/>
            <p:nvPr/>
          </p:nvSpPr>
          <p:spPr>
            <a:xfrm>
              <a:off x="7035700" y="4506275"/>
              <a:ext cx="37550" cy="36500"/>
            </a:xfrm>
            <a:custGeom>
              <a:avLst/>
              <a:gdLst/>
              <a:ahLst/>
              <a:cxnLst/>
              <a:rect l="l" t="t" r="r" b="b"/>
              <a:pathLst>
                <a:path w="1502" h="1460" extrusionOk="0">
                  <a:moveTo>
                    <a:pt x="835" y="175"/>
                  </a:moveTo>
                  <a:cubicBezTo>
                    <a:pt x="868" y="175"/>
                    <a:pt x="935" y="209"/>
                    <a:pt x="968" y="209"/>
                  </a:cubicBezTo>
                  <a:cubicBezTo>
                    <a:pt x="1002" y="242"/>
                    <a:pt x="1035" y="276"/>
                    <a:pt x="1035" y="309"/>
                  </a:cubicBezTo>
                  <a:cubicBezTo>
                    <a:pt x="1068" y="342"/>
                    <a:pt x="1102" y="376"/>
                    <a:pt x="1102" y="409"/>
                  </a:cubicBezTo>
                  <a:cubicBezTo>
                    <a:pt x="1135" y="442"/>
                    <a:pt x="1135" y="476"/>
                    <a:pt x="1168" y="509"/>
                  </a:cubicBezTo>
                  <a:cubicBezTo>
                    <a:pt x="1168" y="542"/>
                    <a:pt x="1168" y="576"/>
                    <a:pt x="1202" y="609"/>
                  </a:cubicBezTo>
                  <a:cubicBezTo>
                    <a:pt x="1202" y="642"/>
                    <a:pt x="1202" y="676"/>
                    <a:pt x="1202" y="743"/>
                  </a:cubicBezTo>
                  <a:cubicBezTo>
                    <a:pt x="1202" y="776"/>
                    <a:pt x="1202" y="809"/>
                    <a:pt x="1202" y="843"/>
                  </a:cubicBezTo>
                  <a:cubicBezTo>
                    <a:pt x="1202" y="876"/>
                    <a:pt x="1202" y="909"/>
                    <a:pt x="1202" y="943"/>
                  </a:cubicBezTo>
                  <a:cubicBezTo>
                    <a:pt x="1202" y="976"/>
                    <a:pt x="1202" y="1009"/>
                    <a:pt x="1202" y="1043"/>
                  </a:cubicBezTo>
                  <a:cubicBezTo>
                    <a:pt x="1202" y="1109"/>
                    <a:pt x="1202" y="1109"/>
                    <a:pt x="1168" y="1143"/>
                  </a:cubicBezTo>
                  <a:cubicBezTo>
                    <a:pt x="1168" y="1176"/>
                    <a:pt x="1135" y="1210"/>
                    <a:pt x="1102" y="1243"/>
                  </a:cubicBezTo>
                  <a:cubicBezTo>
                    <a:pt x="1068" y="1243"/>
                    <a:pt x="1035" y="1276"/>
                    <a:pt x="1002" y="1276"/>
                  </a:cubicBezTo>
                  <a:cubicBezTo>
                    <a:pt x="985" y="1293"/>
                    <a:pt x="960" y="1301"/>
                    <a:pt x="935" y="1301"/>
                  </a:cubicBezTo>
                  <a:cubicBezTo>
                    <a:pt x="910" y="1301"/>
                    <a:pt x="885" y="1293"/>
                    <a:pt x="868" y="1276"/>
                  </a:cubicBezTo>
                  <a:cubicBezTo>
                    <a:pt x="835" y="1293"/>
                    <a:pt x="810" y="1301"/>
                    <a:pt x="785" y="1301"/>
                  </a:cubicBezTo>
                  <a:cubicBezTo>
                    <a:pt x="760" y="1301"/>
                    <a:pt x="735" y="1293"/>
                    <a:pt x="701" y="1276"/>
                  </a:cubicBezTo>
                  <a:cubicBezTo>
                    <a:pt x="668" y="1276"/>
                    <a:pt x="635" y="1276"/>
                    <a:pt x="601" y="1243"/>
                  </a:cubicBezTo>
                  <a:cubicBezTo>
                    <a:pt x="568" y="1210"/>
                    <a:pt x="535" y="1176"/>
                    <a:pt x="501" y="1143"/>
                  </a:cubicBezTo>
                  <a:cubicBezTo>
                    <a:pt x="501" y="1143"/>
                    <a:pt x="468" y="1109"/>
                    <a:pt x="435" y="1076"/>
                  </a:cubicBezTo>
                  <a:cubicBezTo>
                    <a:pt x="435" y="1043"/>
                    <a:pt x="401" y="976"/>
                    <a:pt x="401" y="943"/>
                  </a:cubicBezTo>
                  <a:cubicBezTo>
                    <a:pt x="401" y="909"/>
                    <a:pt x="368" y="876"/>
                    <a:pt x="368" y="843"/>
                  </a:cubicBezTo>
                  <a:lnTo>
                    <a:pt x="368" y="743"/>
                  </a:lnTo>
                  <a:lnTo>
                    <a:pt x="368" y="609"/>
                  </a:lnTo>
                  <a:cubicBezTo>
                    <a:pt x="368" y="576"/>
                    <a:pt x="368" y="542"/>
                    <a:pt x="368" y="509"/>
                  </a:cubicBezTo>
                  <a:lnTo>
                    <a:pt x="368" y="409"/>
                  </a:lnTo>
                  <a:cubicBezTo>
                    <a:pt x="368" y="376"/>
                    <a:pt x="401" y="342"/>
                    <a:pt x="401" y="309"/>
                  </a:cubicBezTo>
                  <a:cubicBezTo>
                    <a:pt x="435" y="276"/>
                    <a:pt x="435" y="242"/>
                    <a:pt x="468" y="242"/>
                  </a:cubicBezTo>
                  <a:cubicBezTo>
                    <a:pt x="501" y="209"/>
                    <a:pt x="535" y="175"/>
                    <a:pt x="568" y="175"/>
                  </a:cubicBezTo>
                  <a:close/>
                  <a:moveTo>
                    <a:pt x="778" y="0"/>
                  </a:moveTo>
                  <a:cubicBezTo>
                    <a:pt x="742" y="0"/>
                    <a:pt x="705" y="3"/>
                    <a:pt x="668" y="9"/>
                  </a:cubicBezTo>
                  <a:cubicBezTo>
                    <a:pt x="201" y="9"/>
                    <a:pt x="1" y="242"/>
                    <a:pt x="68" y="743"/>
                  </a:cubicBezTo>
                  <a:cubicBezTo>
                    <a:pt x="68" y="809"/>
                    <a:pt x="101" y="876"/>
                    <a:pt x="134" y="976"/>
                  </a:cubicBezTo>
                  <a:cubicBezTo>
                    <a:pt x="134" y="1043"/>
                    <a:pt x="168" y="1109"/>
                    <a:pt x="234" y="1176"/>
                  </a:cubicBezTo>
                  <a:cubicBezTo>
                    <a:pt x="268" y="1210"/>
                    <a:pt x="301" y="1276"/>
                    <a:pt x="368" y="1310"/>
                  </a:cubicBezTo>
                  <a:cubicBezTo>
                    <a:pt x="435" y="1376"/>
                    <a:pt x="501" y="1410"/>
                    <a:pt x="601" y="1443"/>
                  </a:cubicBezTo>
                  <a:lnTo>
                    <a:pt x="601" y="1410"/>
                  </a:lnTo>
                  <a:cubicBezTo>
                    <a:pt x="685" y="1443"/>
                    <a:pt x="776" y="1460"/>
                    <a:pt x="872" y="1460"/>
                  </a:cubicBezTo>
                  <a:cubicBezTo>
                    <a:pt x="968" y="1460"/>
                    <a:pt x="1068" y="1443"/>
                    <a:pt x="1168" y="1410"/>
                  </a:cubicBezTo>
                  <a:cubicBezTo>
                    <a:pt x="1235" y="1410"/>
                    <a:pt x="1302" y="1376"/>
                    <a:pt x="1369" y="1310"/>
                  </a:cubicBezTo>
                  <a:cubicBezTo>
                    <a:pt x="1402" y="1276"/>
                    <a:pt x="1435" y="1210"/>
                    <a:pt x="1469" y="1143"/>
                  </a:cubicBezTo>
                  <a:cubicBezTo>
                    <a:pt x="1469" y="1076"/>
                    <a:pt x="1502" y="1009"/>
                    <a:pt x="1502" y="943"/>
                  </a:cubicBezTo>
                  <a:cubicBezTo>
                    <a:pt x="1502" y="876"/>
                    <a:pt x="1502" y="809"/>
                    <a:pt x="1502" y="743"/>
                  </a:cubicBezTo>
                  <a:cubicBezTo>
                    <a:pt x="1471" y="316"/>
                    <a:pt x="1162" y="0"/>
                    <a:pt x="7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7"/>
            <p:cNvSpPr/>
            <p:nvPr/>
          </p:nvSpPr>
          <p:spPr>
            <a:xfrm>
              <a:off x="6893100" y="4590675"/>
              <a:ext cx="125125" cy="86775"/>
            </a:xfrm>
            <a:custGeom>
              <a:avLst/>
              <a:gdLst/>
              <a:ahLst/>
              <a:cxnLst/>
              <a:rect l="l" t="t" r="r" b="b"/>
              <a:pathLst>
                <a:path w="5005" h="3471" extrusionOk="0">
                  <a:moveTo>
                    <a:pt x="2351" y="1"/>
                  </a:moveTo>
                  <a:cubicBezTo>
                    <a:pt x="2324" y="1"/>
                    <a:pt x="2296" y="1"/>
                    <a:pt x="2269" y="2"/>
                  </a:cubicBezTo>
                  <a:cubicBezTo>
                    <a:pt x="968" y="2"/>
                    <a:pt x="1" y="769"/>
                    <a:pt x="101" y="1736"/>
                  </a:cubicBezTo>
                  <a:cubicBezTo>
                    <a:pt x="201" y="2704"/>
                    <a:pt x="1368" y="3471"/>
                    <a:pt x="2703" y="3471"/>
                  </a:cubicBezTo>
                  <a:cubicBezTo>
                    <a:pt x="4037" y="3471"/>
                    <a:pt x="5004" y="2670"/>
                    <a:pt x="4871" y="1703"/>
                  </a:cubicBezTo>
                  <a:cubicBezTo>
                    <a:pt x="4740" y="756"/>
                    <a:pt x="3619" y="1"/>
                    <a:pt x="2351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7"/>
            <p:cNvSpPr/>
            <p:nvPr/>
          </p:nvSpPr>
          <p:spPr>
            <a:xfrm>
              <a:off x="6973175" y="4589875"/>
              <a:ext cx="126775" cy="86775"/>
            </a:xfrm>
            <a:custGeom>
              <a:avLst/>
              <a:gdLst/>
              <a:ahLst/>
              <a:cxnLst/>
              <a:rect l="l" t="t" r="r" b="b"/>
              <a:pathLst>
                <a:path w="5071" h="3471" extrusionOk="0">
                  <a:moveTo>
                    <a:pt x="2268" y="0"/>
                  </a:moveTo>
                  <a:cubicBezTo>
                    <a:pt x="967" y="0"/>
                    <a:pt x="0" y="768"/>
                    <a:pt x="134" y="1735"/>
                  </a:cubicBezTo>
                  <a:cubicBezTo>
                    <a:pt x="264" y="2683"/>
                    <a:pt x="1388" y="3471"/>
                    <a:pt x="2688" y="3471"/>
                  </a:cubicBezTo>
                  <a:cubicBezTo>
                    <a:pt x="2715" y="3471"/>
                    <a:pt x="2742" y="3470"/>
                    <a:pt x="2769" y="3470"/>
                  </a:cubicBezTo>
                  <a:cubicBezTo>
                    <a:pt x="4103" y="3470"/>
                    <a:pt x="5070" y="2669"/>
                    <a:pt x="4904" y="1702"/>
                  </a:cubicBezTo>
                  <a:cubicBezTo>
                    <a:pt x="4737" y="768"/>
                    <a:pt x="3569" y="0"/>
                    <a:pt x="2268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67"/>
            <p:cNvSpPr/>
            <p:nvPr/>
          </p:nvSpPr>
          <p:spPr>
            <a:xfrm>
              <a:off x="6169250" y="3257250"/>
              <a:ext cx="80925" cy="62575"/>
            </a:xfrm>
            <a:custGeom>
              <a:avLst/>
              <a:gdLst/>
              <a:ahLst/>
              <a:cxnLst/>
              <a:rect l="l" t="t" r="r" b="b"/>
              <a:pathLst>
                <a:path w="3237" h="2503" extrusionOk="0">
                  <a:moveTo>
                    <a:pt x="3236" y="1"/>
                  </a:moveTo>
                  <a:lnTo>
                    <a:pt x="1" y="25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7"/>
            <p:cNvSpPr/>
            <p:nvPr/>
          </p:nvSpPr>
          <p:spPr>
            <a:xfrm>
              <a:off x="6169250" y="3257250"/>
              <a:ext cx="80925" cy="62575"/>
            </a:xfrm>
            <a:custGeom>
              <a:avLst/>
              <a:gdLst/>
              <a:ahLst/>
              <a:cxnLst/>
              <a:rect l="l" t="t" r="r" b="b"/>
              <a:pathLst>
                <a:path w="3237" h="2503" fill="none" extrusionOk="0">
                  <a:moveTo>
                    <a:pt x="3236" y="1"/>
                  </a:moveTo>
                  <a:lnTo>
                    <a:pt x="1" y="2502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7"/>
            <p:cNvSpPr/>
            <p:nvPr/>
          </p:nvSpPr>
          <p:spPr>
            <a:xfrm>
              <a:off x="6834725" y="3272930"/>
              <a:ext cx="1596175" cy="1809250"/>
            </a:xfrm>
            <a:custGeom>
              <a:avLst/>
              <a:gdLst/>
              <a:ahLst/>
              <a:cxnLst/>
              <a:rect l="l" t="t" r="r" b="b"/>
              <a:pathLst>
                <a:path w="63847" h="72370" extrusionOk="0">
                  <a:moveTo>
                    <a:pt x="17747" y="6189"/>
                  </a:moveTo>
                  <a:lnTo>
                    <a:pt x="20816" y="12093"/>
                  </a:lnTo>
                  <a:lnTo>
                    <a:pt x="14878" y="6189"/>
                  </a:lnTo>
                  <a:close/>
                  <a:moveTo>
                    <a:pt x="19642" y="0"/>
                  </a:moveTo>
                  <a:cubicBezTo>
                    <a:pt x="19020" y="0"/>
                    <a:pt x="18326" y="173"/>
                    <a:pt x="17580" y="451"/>
                  </a:cubicBezTo>
                  <a:cubicBezTo>
                    <a:pt x="15579" y="1152"/>
                    <a:pt x="11642" y="2786"/>
                    <a:pt x="11642" y="2786"/>
                  </a:cubicBezTo>
                  <a:cubicBezTo>
                    <a:pt x="11642" y="2786"/>
                    <a:pt x="9060" y="801"/>
                    <a:pt x="7191" y="801"/>
                  </a:cubicBezTo>
                  <a:cubicBezTo>
                    <a:pt x="6601" y="801"/>
                    <a:pt x="6082" y="999"/>
                    <a:pt x="5738" y="1519"/>
                  </a:cubicBezTo>
                  <a:cubicBezTo>
                    <a:pt x="4304" y="3687"/>
                    <a:pt x="2503" y="7623"/>
                    <a:pt x="2136" y="9057"/>
                  </a:cubicBezTo>
                  <a:cubicBezTo>
                    <a:pt x="1918" y="9994"/>
                    <a:pt x="2895" y="10291"/>
                    <a:pt x="3748" y="10291"/>
                  </a:cubicBezTo>
                  <a:cubicBezTo>
                    <a:pt x="4201" y="10291"/>
                    <a:pt x="4619" y="10207"/>
                    <a:pt x="4804" y="10092"/>
                  </a:cubicBezTo>
                  <a:cubicBezTo>
                    <a:pt x="5338" y="9725"/>
                    <a:pt x="7373" y="8224"/>
                    <a:pt x="7373" y="8224"/>
                  </a:cubicBezTo>
                  <a:cubicBezTo>
                    <a:pt x="7373" y="8224"/>
                    <a:pt x="11309" y="11192"/>
                    <a:pt x="12009" y="12827"/>
                  </a:cubicBezTo>
                  <a:cubicBezTo>
                    <a:pt x="12710" y="14428"/>
                    <a:pt x="14178" y="21967"/>
                    <a:pt x="14344" y="23401"/>
                  </a:cubicBezTo>
                  <a:cubicBezTo>
                    <a:pt x="14511" y="24835"/>
                    <a:pt x="13811" y="29305"/>
                    <a:pt x="13811" y="29305"/>
                  </a:cubicBezTo>
                  <a:cubicBezTo>
                    <a:pt x="13811" y="29305"/>
                    <a:pt x="10408" y="23234"/>
                    <a:pt x="8807" y="21433"/>
                  </a:cubicBezTo>
                  <a:cubicBezTo>
                    <a:pt x="7206" y="19632"/>
                    <a:pt x="4838" y="18564"/>
                    <a:pt x="3070" y="18564"/>
                  </a:cubicBezTo>
                  <a:cubicBezTo>
                    <a:pt x="1268" y="18564"/>
                    <a:pt x="1" y="20532"/>
                    <a:pt x="1435" y="21433"/>
                  </a:cubicBezTo>
                  <a:cubicBezTo>
                    <a:pt x="2870" y="22334"/>
                    <a:pt x="4504" y="23401"/>
                    <a:pt x="4838" y="24669"/>
                  </a:cubicBezTo>
                  <a:cubicBezTo>
                    <a:pt x="5205" y="25903"/>
                    <a:pt x="8807" y="32374"/>
                    <a:pt x="9141" y="34709"/>
                  </a:cubicBezTo>
                  <a:cubicBezTo>
                    <a:pt x="9508" y="37044"/>
                    <a:pt x="12009" y="41681"/>
                    <a:pt x="14344" y="43115"/>
                  </a:cubicBezTo>
                  <a:cubicBezTo>
                    <a:pt x="16679" y="44550"/>
                    <a:pt x="25286" y="46351"/>
                    <a:pt x="26920" y="47985"/>
                  </a:cubicBezTo>
                  <a:cubicBezTo>
                    <a:pt x="28521" y="49586"/>
                    <a:pt x="39996" y="72369"/>
                    <a:pt x="39996" y="72369"/>
                  </a:cubicBezTo>
                  <a:lnTo>
                    <a:pt x="63846" y="64998"/>
                  </a:lnTo>
                  <a:cubicBezTo>
                    <a:pt x="63846" y="64998"/>
                    <a:pt x="47535" y="49053"/>
                    <a:pt x="46267" y="45817"/>
                  </a:cubicBezTo>
                  <a:cubicBezTo>
                    <a:pt x="45000" y="42615"/>
                    <a:pt x="45367" y="41881"/>
                    <a:pt x="44299" y="39579"/>
                  </a:cubicBezTo>
                  <a:cubicBezTo>
                    <a:pt x="43232" y="37278"/>
                    <a:pt x="39996" y="33275"/>
                    <a:pt x="39796" y="30406"/>
                  </a:cubicBezTo>
                  <a:cubicBezTo>
                    <a:pt x="39629" y="27537"/>
                    <a:pt x="38195" y="20732"/>
                    <a:pt x="38195" y="18397"/>
                  </a:cubicBezTo>
                  <a:cubicBezTo>
                    <a:pt x="38195" y="16062"/>
                    <a:pt x="37661" y="12660"/>
                    <a:pt x="36961" y="12126"/>
                  </a:cubicBezTo>
                  <a:cubicBezTo>
                    <a:pt x="36227" y="11559"/>
                    <a:pt x="32291" y="10659"/>
                    <a:pt x="32291" y="10659"/>
                  </a:cubicBezTo>
                  <a:cubicBezTo>
                    <a:pt x="32291" y="10659"/>
                    <a:pt x="30122" y="3854"/>
                    <a:pt x="28521" y="3487"/>
                  </a:cubicBezTo>
                  <a:cubicBezTo>
                    <a:pt x="28383" y="3458"/>
                    <a:pt x="28233" y="3445"/>
                    <a:pt x="28074" y="3445"/>
                  </a:cubicBezTo>
                  <a:cubicBezTo>
                    <a:pt x="26386" y="3445"/>
                    <a:pt x="23684" y="4921"/>
                    <a:pt x="23684" y="4921"/>
                  </a:cubicBezTo>
                  <a:cubicBezTo>
                    <a:pt x="23684" y="4921"/>
                    <a:pt x="22951" y="3687"/>
                    <a:pt x="22050" y="1686"/>
                  </a:cubicBezTo>
                  <a:cubicBezTo>
                    <a:pt x="21491" y="464"/>
                    <a:pt x="20662" y="0"/>
                    <a:pt x="19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7"/>
            <p:cNvSpPr/>
            <p:nvPr/>
          </p:nvSpPr>
          <p:spPr>
            <a:xfrm>
              <a:off x="6834725" y="3256680"/>
              <a:ext cx="1596175" cy="1825500"/>
            </a:xfrm>
            <a:custGeom>
              <a:avLst/>
              <a:gdLst/>
              <a:ahLst/>
              <a:cxnLst/>
              <a:rect l="l" t="t" r="r" b="b"/>
              <a:pathLst>
                <a:path w="63847" h="73020" fill="none" extrusionOk="0">
                  <a:moveTo>
                    <a:pt x="63846" y="65648"/>
                  </a:moveTo>
                  <a:cubicBezTo>
                    <a:pt x="63846" y="65648"/>
                    <a:pt x="47535" y="49703"/>
                    <a:pt x="46267" y="46467"/>
                  </a:cubicBezTo>
                  <a:cubicBezTo>
                    <a:pt x="45000" y="43265"/>
                    <a:pt x="45367" y="42531"/>
                    <a:pt x="44299" y="40229"/>
                  </a:cubicBezTo>
                  <a:cubicBezTo>
                    <a:pt x="43232" y="37928"/>
                    <a:pt x="39996" y="33925"/>
                    <a:pt x="39796" y="31056"/>
                  </a:cubicBezTo>
                  <a:cubicBezTo>
                    <a:pt x="39629" y="28187"/>
                    <a:pt x="38195" y="21382"/>
                    <a:pt x="38195" y="19047"/>
                  </a:cubicBezTo>
                  <a:cubicBezTo>
                    <a:pt x="38195" y="16712"/>
                    <a:pt x="37661" y="13310"/>
                    <a:pt x="36961" y="12776"/>
                  </a:cubicBezTo>
                  <a:cubicBezTo>
                    <a:pt x="36227" y="12209"/>
                    <a:pt x="32291" y="11309"/>
                    <a:pt x="32291" y="11309"/>
                  </a:cubicBezTo>
                  <a:cubicBezTo>
                    <a:pt x="32291" y="11309"/>
                    <a:pt x="30122" y="4504"/>
                    <a:pt x="28521" y="4137"/>
                  </a:cubicBezTo>
                  <a:cubicBezTo>
                    <a:pt x="26920" y="3803"/>
                    <a:pt x="23684" y="5571"/>
                    <a:pt x="23684" y="5571"/>
                  </a:cubicBezTo>
                  <a:cubicBezTo>
                    <a:pt x="23684" y="5571"/>
                    <a:pt x="22951" y="4337"/>
                    <a:pt x="22050" y="2336"/>
                  </a:cubicBezTo>
                  <a:cubicBezTo>
                    <a:pt x="21149" y="367"/>
                    <a:pt x="19548" y="367"/>
                    <a:pt x="17580" y="1101"/>
                  </a:cubicBezTo>
                  <a:cubicBezTo>
                    <a:pt x="15579" y="1802"/>
                    <a:pt x="11642" y="3436"/>
                    <a:pt x="11642" y="3436"/>
                  </a:cubicBezTo>
                  <a:cubicBezTo>
                    <a:pt x="11642" y="3436"/>
                    <a:pt x="7173" y="1"/>
                    <a:pt x="5738" y="2169"/>
                  </a:cubicBezTo>
                  <a:cubicBezTo>
                    <a:pt x="4304" y="4337"/>
                    <a:pt x="2503" y="8273"/>
                    <a:pt x="2136" y="9707"/>
                  </a:cubicBezTo>
                  <a:cubicBezTo>
                    <a:pt x="1802" y="11142"/>
                    <a:pt x="4271" y="11075"/>
                    <a:pt x="4804" y="10742"/>
                  </a:cubicBezTo>
                  <a:cubicBezTo>
                    <a:pt x="5338" y="10375"/>
                    <a:pt x="7373" y="8874"/>
                    <a:pt x="7373" y="8874"/>
                  </a:cubicBezTo>
                  <a:cubicBezTo>
                    <a:pt x="7373" y="8874"/>
                    <a:pt x="11309" y="11842"/>
                    <a:pt x="12009" y="13477"/>
                  </a:cubicBezTo>
                  <a:cubicBezTo>
                    <a:pt x="12710" y="15078"/>
                    <a:pt x="14178" y="22617"/>
                    <a:pt x="14344" y="24051"/>
                  </a:cubicBezTo>
                  <a:cubicBezTo>
                    <a:pt x="14511" y="25485"/>
                    <a:pt x="13811" y="29955"/>
                    <a:pt x="13811" y="29955"/>
                  </a:cubicBezTo>
                  <a:cubicBezTo>
                    <a:pt x="13811" y="29955"/>
                    <a:pt x="10408" y="23884"/>
                    <a:pt x="8807" y="22083"/>
                  </a:cubicBezTo>
                  <a:cubicBezTo>
                    <a:pt x="7206" y="20282"/>
                    <a:pt x="4838" y="19214"/>
                    <a:pt x="3070" y="19214"/>
                  </a:cubicBezTo>
                  <a:cubicBezTo>
                    <a:pt x="1268" y="19214"/>
                    <a:pt x="1" y="21182"/>
                    <a:pt x="1435" y="22083"/>
                  </a:cubicBezTo>
                  <a:cubicBezTo>
                    <a:pt x="2870" y="22984"/>
                    <a:pt x="4504" y="24051"/>
                    <a:pt x="4838" y="25319"/>
                  </a:cubicBezTo>
                  <a:cubicBezTo>
                    <a:pt x="5205" y="26553"/>
                    <a:pt x="8807" y="33024"/>
                    <a:pt x="9141" y="35359"/>
                  </a:cubicBezTo>
                  <a:cubicBezTo>
                    <a:pt x="9508" y="37694"/>
                    <a:pt x="12009" y="42331"/>
                    <a:pt x="14344" y="43765"/>
                  </a:cubicBezTo>
                  <a:cubicBezTo>
                    <a:pt x="16679" y="45200"/>
                    <a:pt x="25286" y="47001"/>
                    <a:pt x="26920" y="48635"/>
                  </a:cubicBezTo>
                  <a:cubicBezTo>
                    <a:pt x="28521" y="50236"/>
                    <a:pt x="39996" y="73019"/>
                    <a:pt x="39996" y="73019"/>
                  </a:cubicBezTo>
                  <a:moveTo>
                    <a:pt x="14878" y="6839"/>
                  </a:moveTo>
                  <a:lnTo>
                    <a:pt x="17747" y="6839"/>
                  </a:lnTo>
                  <a:lnTo>
                    <a:pt x="20816" y="12743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67"/>
            <p:cNvSpPr/>
            <p:nvPr/>
          </p:nvSpPr>
          <p:spPr>
            <a:xfrm>
              <a:off x="7118275" y="3645880"/>
              <a:ext cx="1138450" cy="1186500"/>
            </a:xfrm>
            <a:custGeom>
              <a:avLst/>
              <a:gdLst/>
              <a:ahLst/>
              <a:cxnLst/>
              <a:rect l="l" t="t" r="r" b="b"/>
              <a:pathLst>
                <a:path w="45538" h="47460" extrusionOk="0">
                  <a:moveTo>
                    <a:pt x="9304" y="0"/>
                  </a:moveTo>
                  <a:cubicBezTo>
                    <a:pt x="8687" y="0"/>
                    <a:pt x="8068" y="153"/>
                    <a:pt x="7539" y="577"/>
                  </a:cubicBezTo>
                  <a:cubicBezTo>
                    <a:pt x="5638" y="2078"/>
                    <a:pt x="7139" y="6215"/>
                    <a:pt x="7906" y="9617"/>
                  </a:cubicBezTo>
                  <a:cubicBezTo>
                    <a:pt x="8640" y="12986"/>
                    <a:pt x="6972" y="19558"/>
                    <a:pt x="6572" y="20125"/>
                  </a:cubicBezTo>
                  <a:cubicBezTo>
                    <a:pt x="6529" y="20191"/>
                    <a:pt x="6421" y="20219"/>
                    <a:pt x="6263" y="20219"/>
                  </a:cubicBezTo>
                  <a:cubicBezTo>
                    <a:pt x="5515" y="20219"/>
                    <a:pt x="3649" y="19603"/>
                    <a:pt x="2244" y="19603"/>
                  </a:cubicBezTo>
                  <a:cubicBezTo>
                    <a:pt x="1419" y="19603"/>
                    <a:pt x="753" y="19816"/>
                    <a:pt x="567" y="20492"/>
                  </a:cubicBezTo>
                  <a:cubicBezTo>
                    <a:pt x="0" y="22560"/>
                    <a:pt x="2269" y="27063"/>
                    <a:pt x="6772" y="28564"/>
                  </a:cubicBezTo>
                  <a:cubicBezTo>
                    <a:pt x="11275" y="30065"/>
                    <a:pt x="14677" y="30832"/>
                    <a:pt x="16379" y="32534"/>
                  </a:cubicBezTo>
                  <a:cubicBezTo>
                    <a:pt x="18080" y="34201"/>
                    <a:pt x="22383" y="46410"/>
                    <a:pt x="26119" y="47344"/>
                  </a:cubicBezTo>
                  <a:cubicBezTo>
                    <a:pt x="26426" y="47423"/>
                    <a:pt x="26736" y="47459"/>
                    <a:pt x="27047" y="47459"/>
                  </a:cubicBezTo>
                  <a:cubicBezTo>
                    <a:pt x="30426" y="47459"/>
                    <a:pt x="34054" y="43220"/>
                    <a:pt x="37542" y="43220"/>
                  </a:cubicBezTo>
                  <a:cubicBezTo>
                    <a:pt x="37682" y="43220"/>
                    <a:pt x="37821" y="43227"/>
                    <a:pt x="37961" y="43241"/>
                  </a:cubicBezTo>
                  <a:cubicBezTo>
                    <a:pt x="40727" y="43499"/>
                    <a:pt x="44054" y="44960"/>
                    <a:pt x="45080" y="44960"/>
                  </a:cubicBezTo>
                  <a:cubicBezTo>
                    <a:pt x="45514" y="44960"/>
                    <a:pt x="45537" y="44699"/>
                    <a:pt x="44932" y="43975"/>
                  </a:cubicBezTo>
                  <a:cubicBezTo>
                    <a:pt x="42864" y="41540"/>
                    <a:pt x="34225" y="32734"/>
                    <a:pt x="33658" y="29531"/>
                  </a:cubicBezTo>
                  <a:cubicBezTo>
                    <a:pt x="33124" y="26329"/>
                    <a:pt x="31022" y="24061"/>
                    <a:pt x="30088" y="22560"/>
                  </a:cubicBezTo>
                  <a:cubicBezTo>
                    <a:pt x="29154" y="21059"/>
                    <a:pt x="27453" y="12052"/>
                    <a:pt x="26886" y="9617"/>
                  </a:cubicBezTo>
                  <a:cubicBezTo>
                    <a:pt x="26553" y="8450"/>
                    <a:pt x="26386" y="7249"/>
                    <a:pt x="26319" y="6048"/>
                  </a:cubicBezTo>
                  <a:cubicBezTo>
                    <a:pt x="26319" y="6048"/>
                    <a:pt x="24573" y="1198"/>
                    <a:pt x="22445" y="1198"/>
                  </a:cubicBezTo>
                  <a:cubicBezTo>
                    <a:pt x="22239" y="1198"/>
                    <a:pt x="22028" y="1244"/>
                    <a:pt x="21816" y="1345"/>
                  </a:cubicBezTo>
                  <a:cubicBezTo>
                    <a:pt x="19381" y="2479"/>
                    <a:pt x="18980" y="3046"/>
                    <a:pt x="18980" y="3046"/>
                  </a:cubicBezTo>
                  <a:cubicBezTo>
                    <a:pt x="18980" y="3046"/>
                    <a:pt x="18050" y="1543"/>
                    <a:pt x="16391" y="1543"/>
                  </a:cubicBezTo>
                  <a:cubicBezTo>
                    <a:pt x="16088" y="1543"/>
                    <a:pt x="15761" y="1593"/>
                    <a:pt x="15411" y="1712"/>
                  </a:cubicBezTo>
                  <a:cubicBezTo>
                    <a:pt x="14956" y="1868"/>
                    <a:pt x="14562" y="1930"/>
                    <a:pt x="14223" y="1930"/>
                  </a:cubicBezTo>
                  <a:cubicBezTo>
                    <a:pt x="12896" y="1930"/>
                    <a:pt x="12409" y="978"/>
                    <a:pt x="12409" y="978"/>
                  </a:cubicBezTo>
                  <a:cubicBezTo>
                    <a:pt x="12409" y="978"/>
                    <a:pt x="10866" y="0"/>
                    <a:pt x="9304" y="0"/>
                  </a:cubicBezTo>
                  <a:close/>
                </a:path>
              </a:pathLst>
            </a:custGeom>
            <a:solidFill>
              <a:srgbClr val="E94444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7"/>
            <p:cNvSpPr/>
            <p:nvPr/>
          </p:nvSpPr>
          <p:spPr>
            <a:xfrm>
              <a:off x="7426825" y="3253925"/>
              <a:ext cx="184325" cy="329425"/>
            </a:xfrm>
            <a:custGeom>
              <a:avLst/>
              <a:gdLst/>
              <a:ahLst/>
              <a:cxnLst/>
              <a:rect l="l" t="t" r="r" b="b"/>
              <a:pathLst>
                <a:path w="7373" h="13177" extrusionOk="0">
                  <a:moveTo>
                    <a:pt x="0" y="0"/>
                  </a:moveTo>
                  <a:lnTo>
                    <a:pt x="2502" y="4670"/>
                  </a:lnTo>
                  <a:cubicBezTo>
                    <a:pt x="2502" y="4670"/>
                    <a:pt x="3503" y="7105"/>
                    <a:pt x="4537" y="8139"/>
                  </a:cubicBezTo>
                  <a:cubicBezTo>
                    <a:pt x="4550" y="8152"/>
                    <a:pt x="4563" y="8165"/>
                    <a:pt x="4576" y="8178"/>
                  </a:cubicBezTo>
                  <a:lnTo>
                    <a:pt x="4576" y="8178"/>
                  </a:lnTo>
                  <a:lnTo>
                    <a:pt x="0" y="0"/>
                  </a:lnTo>
                  <a:close/>
                  <a:moveTo>
                    <a:pt x="4576" y="8178"/>
                  </a:moveTo>
                  <a:lnTo>
                    <a:pt x="7372" y="13176"/>
                  </a:lnTo>
                  <a:cubicBezTo>
                    <a:pt x="7372" y="13176"/>
                    <a:pt x="7239" y="12542"/>
                    <a:pt x="6872" y="11242"/>
                  </a:cubicBezTo>
                  <a:cubicBezTo>
                    <a:pt x="6477" y="9957"/>
                    <a:pt x="5594" y="9193"/>
                    <a:pt x="4576" y="81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7"/>
            <p:cNvSpPr/>
            <p:nvPr/>
          </p:nvSpPr>
          <p:spPr>
            <a:xfrm>
              <a:off x="7426825" y="3253925"/>
              <a:ext cx="184325" cy="329425"/>
            </a:xfrm>
            <a:custGeom>
              <a:avLst/>
              <a:gdLst/>
              <a:ahLst/>
              <a:cxnLst/>
              <a:rect l="l" t="t" r="r" b="b"/>
              <a:pathLst>
                <a:path w="7373" h="13177" fill="none" extrusionOk="0">
                  <a:moveTo>
                    <a:pt x="0" y="0"/>
                  </a:moveTo>
                  <a:lnTo>
                    <a:pt x="2502" y="4670"/>
                  </a:lnTo>
                  <a:cubicBezTo>
                    <a:pt x="2502" y="4670"/>
                    <a:pt x="3503" y="7105"/>
                    <a:pt x="4537" y="8139"/>
                  </a:cubicBezTo>
                  <a:cubicBezTo>
                    <a:pt x="5571" y="9173"/>
                    <a:pt x="6472" y="9941"/>
                    <a:pt x="6872" y="11242"/>
                  </a:cubicBezTo>
                  <a:cubicBezTo>
                    <a:pt x="7239" y="12542"/>
                    <a:pt x="7372" y="13176"/>
                    <a:pt x="7372" y="13176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67"/>
            <p:cNvSpPr/>
            <p:nvPr/>
          </p:nvSpPr>
          <p:spPr>
            <a:xfrm>
              <a:off x="7641150" y="3397350"/>
              <a:ext cx="63400" cy="130125"/>
            </a:xfrm>
            <a:custGeom>
              <a:avLst/>
              <a:gdLst/>
              <a:ahLst/>
              <a:cxnLst/>
              <a:rect l="l" t="t" r="r" b="b"/>
              <a:pathLst>
                <a:path w="2536" h="5205" extrusionOk="0">
                  <a:moveTo>
                    <a:pt x="0" y="1"/>
                  </a:moveTo>
                  <a:lnTo>
                    <a:pt x="2535" y="520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7"/>
            <p:cNvSpPr/>
            <p:nvPr/>
          </p:nvSpPr>
          <p:spPr>
            <a:xfrm>
              <a:off x="7641150" y="3397350"/>
              <a:ext cx="63400" cy="130125"/>
            </a:xfrm>
            <a:custGeom>
              <a:avLst/>
              <a:gdLst/>
              <a:ahLst/>
              <a:cxnLst/>
              <a:rect l="l" t="t" r="r" b="b"/>
              <a:pathLst>
                <a:path w="2536" h="5205" fill="none" extrusionOk="0">
                  <a:moveTo>
                    <a:pt x="0" y="1"/>
                  </a:moveTo>
                  <a:lnTo>
                    <a:pt x="2535" y="5204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7"/>
            <p:cNvSpPr/>
            <p:nvPr/>
          </p:nvSpPr>
          <p:spPr>
            <a:xfrm>
              <a:off x="7125775" y="3200550"/>
              <a:ext cx="80925" cy="85075"/>
            </a:xfrm>
            <a:custGeom>
              <a:avLst/>
              <a:gdLst/>
              <a:ahLst/>
              <a:cxnLst/>
              <a:rect l="l" t="t" r="r" b="b"/>
              <a:pathLst>
                <a:path w="3237" h="3403" extrusionOk="0">
                  <a:moveTo>
                    <a:pt x="0" y="0"/>
                  </a:moveTo>
                  <a:lnTo>
                    <a:pt x="3236" y="340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7"/>
            <p:cNvSpPr/>
            <p:nvPr/>
          </p:nvSpPr>
          <p:spPr>
            <a:xfrm>
              <a:off x="7125775" y="3200550"/>
              <a:ext cx="80925" cy="85075"/>
            </a:xfrm>
            <a:custGeom>
              <a:avLst/>
              <a:gdLst/>
              <a:ahLst/>
              <a:cxnLst/>
              <a:rect l="l" t="t" r="r" b="b"/>
              <a:pathLst>
                <a:path w="3237" h="3403" fill="none" extrusionOk="0">
                  <a:moveTo>
                    <a:pt x="0" y="0"/>
                  </a:moveTo>
                  <a:lnTo>
                    <a:pt x="3236" y="3403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7"/>
            <p:cNvSpPr/>
            <p:nvPr/>
          </p:nvSpPr>
          <p:spPr>
            <a:xfrm>
              <a:off x="7721200" y="3557475"/>
              <a:ext cx="10025" cy="80900"/>
            </a:xfrm>
            <a:custGeom>
              <a:avLst/>
              <a:gdLst/>
              <a:ahLst/>
              <a:cxnLst/>
              <a:rect l="l" t="t" r="r" b="b"/>
              <a:pathLst>
                <a:path w="401" h="3236" extrusionOk="0">
                  <a:moveTo>
                    <a:pt x="0" y="0"/>
                  </a:moveTo>
                  <a:lnTo>
                    <a:pt x="0" y="0"/>
                  </a:lnTo>
                  <a:cubicBezTo>
                    <a:pt x="67" y="1101"/>
                    <a:pt x="201" y="2168"/>
                    <a:pt x="401" y="323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7"/>
            <p:cNvSpPr/>
            <p:nvPr/>
          </p:nvSpPr>
          <p:spPr>
            <a:xfrm>
              <a:off x="7721200" y="3557475"/>
              <a:ext cx="10025" cy="80900"/>
            </a:xfrm>
            <a:custGeom>
              <a:avLst/>
              <a:gdLst/>
              <a:ahLst/>
              <a:cxnLst/>
              <a:rect l="l" t="t" r="r" b="b"/>
              <a:pathLst>
                <a:path w="401" h="3236" fill="none" extrusionOk="0">
                  <a:moveTo>
                    <a:pt x="0" y="0"/>
                  </a:moveTo>
                  <a:cubicBezTo>
                    <a:pt x="67" y="1101"/>
                    <a:pt x="201" y="2168"/>
                    <a:pt x="401" y="3236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7"/>
            <p:cNvSpPr/>
            <p:nvPr/>
          </p:nvSpPr>
          <p:spPr>
            <a:xfrm>
              <a:off x="7398475" y="3483250"/>
              <a:ext cx="45050" cy="67575"/>
            </a:xfrm>
            <a:custGeom>
              <a:avLst/>
              <a:gdLst/>
              <a:ahLst/>
              <a:cxnLst/>
              <a:rect l="l" t="t" r="r" b="b"/>
              <a:pathLst>
                <a:path w="1802" h="2703" extrusionOk="0">
                  <a:moveTo>
                    <a:pt x="0" y="0"/>
                  </a:moveTo>
                  <a:lnTo>
                    <a:pt x="1802" y="2702"/>
                  </a:lnTo>
                  <a:cubicBezTo>
                    <a:pt x="1568" y="1168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7"/>
            <p:cNvSpPr/>
            <p:nvPr/>
          </p:nvSpPr>
          <p:spPr>
            <a:xfrm>
              <a:off x="7398475" y="3483250"/>
              <a:ext cx="45050" cy="67575"/>
            </a:xfrm>
            <a:custGeom>
              <a:avLst/>
              <a:gdLst/>
              <a:ahLst/>
              <a:cxnLst/>
              <a:rect l="l" t="t" r="r" b="b"/>
              <a:pathLst>
                <a:path w="1802" h="2703" fill="none" extrusionOk="0">
                  <a:moveTo>
                    <a:pt x="0" y="0"/>
                  </a:moveTo>
                  <a:cubicBezTo>
                    <a:pt x="0" y="0"/>
                    <a:pt x="1568" y="1168"/>
                    <a:pt x="1802" y="2702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67"/>
            <p:cNvSpPr/>
            <p:nvPr/>
          </p:nvSpPr>
          <p:spPr>
            <a:xfrm>
              <a:off x="6983175" y="3294775"/>
              <a:ext cx="35875" cy="42550"/>
            </a:xfrm>
            <a:custGeom>
              <a:avLst/>
              <a:gdLst/>
              <a:ahLst/>
              <a:cxnLst/>
              <a:rect l="l" t="t" r="r" b="b"/>
              <a:pathLst>
                <a:path w="1435" h="1702" extrusionOk="0">
                  <a:moveTo>
                    <a:pt x="0" y="1"/>
                  </a:moveTo>
                  <a:cubicBezTo>
                    <a:pt x="0" y="1135"/>
                    <a:pt x="1435" y="1702"/>
                    <a:pt x="1435" y="17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67"/>
            <p:cNvSpPr/>
            <p:nvPr/>
          </p:nvSpPr>
          <p:spPr>
            <a:xfrm>
              <a:off x="6983175" y="3294775"/>
              <a:ext cx="35875" cy="42550"/>
            </a:xfrm>
            <a:custGeom>
              <a:avLst/>
              <a:gdLst/>
              <a:ahLst/>
              <a:cxnLst/>
              <a:rect l="l" t="t" r="r" b="b"/>
              <a:pathLst>
                <a:path w="1435" h="1702" fill="none" extrusionOk="0">
                  <a:moveTo>
                    <a:pt x="1435" y="1702"/>
                  </a:moveTo>
                  <a:cubicBezTo>
                    <a:pt x="1435" y="1702"/>
                    <a:pt x="0" y="1135"/>
                    <a:pt x="0" y="1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7"/>
            <p:cNvSpPr/>
            <p:nvPr/>
          </p:nvSpPr>
          <p:spPr>
            <a:xfrm>
              <a:off x="7252525" y="3240575"/>
              <a:ext cx="25875" cy="45050"/>
            </a:xfrm>
            <a:custGeom>
              <a:avLst/>
              <a:gdLst/>
              <a:ahLst/>
              <a:cxnLst/>
              <a:rect l="l" t="t" r="r" b="b"/>
              <a:pathLst>
                <a:path w="1035" h="1802" extrusionOk="0">
                  <a:moveTo>
                    <a:pt x="1" y="0"/>
                  </a:moveTo>
                  <a:cubicBezTo>
                    <a:pt x="1" y="1001"/>
                    <a:pt x="1035" y="1802"/>
                    <a:pt x="1035" y="18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7"/>
            <p:cNvSpPr/>
            <p:nvPr/>
          </p:nvSpPr>
          <p:spPr>
            <a:xfrm>
              <a:off x="7252525" y="3240575"/>
              <a:ext cx="25875" cy="45050"/>
            </a:xfrm>
            <a:custGeom>
              <a:avLst/>
              <a:gdLst/>
              <a:ahLst/>
              <a:cxnLst/>
              <a:rect l="l" t="t" r="r" b="b"/>
              <a:pathLst>
                <a:path w="1035" h="1802" fill="none" extrusionOk="0">
                  <a:moveTo>
                    <a:pt x="1035" y="1802"/>
                  </a:moveTo>
                  <a:cubicBezTo>
                    <a:pt x="1035" y="1802"/>
                    <a:pt x="1" y="1001"/>
                    <a:pt x="1" y="0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67"/>
            <p:cNvSpPr/>
            <p:nvPr/>
          </p:nvSpPr>
          <p:spPr>
            <a:xfrm>
              <a:off x="5991625" y="4438275"/>
              <a:ext cx="1225900" cy="293400"/>
            </a:xfrm>
            <a:custGeom>
              <a:avLst/>
              <a:gdLst/>
              <a:ahLst/>
              <a:cxnLst/>
              <a:rect l="l" t="t" r="r" b="b"/>
              <a:pathLst>
                <a:path w="49036" h="11736" extrusionOk="0">
                  <a:moveTo>
                    <a:pt x="45061" y="0"/>
                  </a:moveTo>
                  <a:cubicBezTo>
                    <a:pt x="34461" y="0"/>
                    <a:pt x="30636" y="2791"/>
                    <a:pt x="17713" y="6898"/>
                  </a:cubicBezTo>
                  <a:cubicBezTo>
                    <a:pt x="9887" y="9397"/>
                    <a:pt x="4587" y="10021"/>
                    <a:pt x="1225" y="10021"/>
                  </a:cubicBezTo>
                  <a:cubicBezTo>
                    <a:pt x="861" y="10021"/>
                    <a:pt x="520" y="10014"/>
                    <a:pt x="201" y="10001"/>
                  </a:cubicBezTo>
                  <a:lnTo>
                    <a:pt x="101" y="10601"/>
                  </a:lnTo>
                  <a:cubicBezTo>
                    <a:pt x="1" y="11235"/>
                    <a:pt x="601" y="11735"/>
                    <a:pt x="1435" y="11735"/>
                  </a:cubicBezTo>
                  <a:lnTo>
                    <a:pt x="47635" y="11368"/>
                  </a:lnTo>
                  <a:cubicBezTo>
                    <a:pt x="48469" y="11368"/>
                    <a:pt x="49036" y="10835"/>
                    <a:pt x="48902" y="10234"/>
                  </a:cubicBezTo>
                  <a:lnTo>
                    <a:pt x="46901" y="27"/>
                  </a:lnTo>
                  <a:cubicBezTo>
                    <a:pt x="46265" y="9"/>
                    <a:pt x="45652" y="0"/>
                    <a:pt x="45061" y="0"/>
                  </a:cubicBezTo>
                  <a:close/>
                </a:path>
              </a:pathLst>
            </a:custGeom>
            <a:solidFill>
              <a:srgbClr val="191919">
                <a:alpha val="15170"/>
              </a:srgbClr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7"/>
            <p:cNvSpPr/>
            <p:nvPr/>
          </p:nvSpPr>
          <p:spPr>
            <a:xfrm>
              <a:off x="4775775" y="3178545"/>
              <a:ext cx="1702900" cy="1944900"/>
            </a:xfrm>
            <a:custGeom>
              <a:avLst/>
              <a:gdLst/>
              <a:ahLst/>
              <a:cxnLst/>
              <a:rect l="l" t="t" r="r" b="b"/>
              <a:pathLst>
                <a:path w="68116" h="77796" extrusionOk="0">
                  <a:moveTo>
                    <a:pt x="52337" y="7145"/>
                  </a:moveTo>
                  <a:cubicBezTo>
                    <a:pt x="53071" y="7145"/>
                    <a:pt x="55740" y="9113"/>
                    <a:pt x="55740" y="9113"/>
                  </a:cubicBezTo>
                  <a:lnTo>
                    <a:pt x="49102" y="14317"/>
                  </a:lnTo>
                  <a:cubicBezTo>
                    <a:pt x="49102" y="14317"/>
                    <a:pt x="51604" y="7145"/>
                    <a:pt x="52337" y="7145"/>
                  </a:cubicBezTo>
                  <a:close/>
                  <a:moveTo>
                    <a:pt x="35425" y="0"/>
                  </a:moveTo>
                  <a:cubicBezTo>
                    <a:pt x="34758" y="0"/>
                    <a:pt x="34175" y="1206"/>
                    <a:pt x="33891" y="3710"/>
                  </a:cubicBezTo>
                  <a:cubicBezTo>
                    <a:pt x="33524" y="6945"/>
                    <a:pt x="29388" y="18253"/>
                    <a:pt x="28887" y="21289"/>
                  </a:cubicBezTo>
                  <a:cubicBezTo>
                    <a:pt x="28354" y="24324"/>
                    <a:pt x="22616" y="41203"/>
                    <a:pt x="19547" y="45506"/>
                  </a:cubicBezTo>
                  <a:cubicBezTo>
                    <a:pt x="16512" y="49809"/>
                    <a:pt x="0" y="68623"/>
                    <a:pt x="0" y="68623"/>
                  </a:cubicBezTo>
                  <a:lnTo>
                    <a:pt x="23283" y="77796"/>
                  </a:lnTo>
                  <a:cubicBezTo>
                    <a:pt x="23283" y="77796"/>
                    <a:pt x="32623" y="58249"/>
                    <a:pt x="34058" y="54513"/>
                  </a:cubicBezTo>
                  <a:cubicBezTo>
                    <a:pt x="35492" y="50743"/>
                    <a:pt x="55573" y="41236"/>
                    <a:pt x="56640" y="39435"/>
                  </a:cubicBezTo>
                  <a:cubicBezTo>
                    <a:pt x="57708" y="37600"/>
                    <a:pt x="59142" y="32063"/>
                    <a:pt x="60243" y="29728"/>
                  </a:cubicBezTo>
                  <a:cubicBezTo>
                    <a:pt x="61310" y="27393"/>
                    <a:pt x="60410" y="26493"/>
                    <a:pt x="61144" y="24524"/>
                  </a:cubicBezTo>
                  <a:cubicBezTo>
                    <a:pt x="61844" y="22556"/>
                    <a:pt x="63112" y="20221"/>
                    <a:pt x="61310" y="20221"/>
                  </a:cubicBezTo>
                  <a:cubicBezTo>
                    <a:pt x="59509" y="20221"/>
                    <a:pt x="57174" y="22189"/>
                    <a:pt x="56274" y="25425"/>
                  </a:cubicBezTo>
                  <a:cubicBezTo>
                    <a:pt x="55373" y="28661"/>
                    <a:pt x="51804" y="31363"/>
                    <a:pt x="51804" y="31363"/>
                  </a:cubicBezTo>
                  <a:lnTo>
                    <a:pt x="51970" y="29194"/>
                  </a:lnTo>
                  <a:cubicBezTo>
                    <a:pt x="52171" y="27026"/>
                    <a:pt x="54305" y="20421"/>
                    <a:pt x="55206" y="18987"/>
                  </a:cubicBezTo>
                  <a:cubicBezTo>
                    <a:pt x="56107" y="17553"/>
                    <a:pt x="61477" y="11815"/>
                    <a:pt x="62211" y="11615"/>
                  </a:cubicBezTo>
                  <a:cubicBezTo>
                    <a:pt x="62246" y="11607"/>
                    <a:pt x="62283" y="11603"/>
                    <a:pt x="62322" y="11603"/>
                  </a:cubicBezTo>
                  <a:cubicBezTo>
                    <a:pt x="63073" y="11603"/>
                    <a:pt x="64625" y="13050"/>
                    <a:pt x="66147" y="13050"/>
                  </a:cubicBezTo>
                  <a:cubicBezTo>
                    <a:pt x="67748" y="13050"/>
                    <a:pt x="68115" y="11815"/>
                    <a:pt x="67215" y="11081"/>
                  </a:cubicBezTo>
                  <a:cubicBezTo>
                    <a:pt x="66314" y="10348"/>
                    <a:pt x="65614" y="8046"/>
                    <a:pt x="63479" y="6612"/>
                  </a:cubicBezTo>
                  <a:cubicBezTo>
                    <a:pt x="62767" y="6133"/>
                    <a:pt x="62030" y="5974"/>
                    <a:pt x="61362" y="5974"/>
                  </a:cubicBezTo>
                  <a:cubicBezTo>
                    <a:pt x="60028" y="5974"/>
                    <a:pt x="58975" y="6612"/>
                    <a:pt x="58975" y="6612"/>
                  </a:cubicBezTo>
                  <a:cubicBezTo>
                    <a:pt x="58375" y="5611"/>
                    <a:pt x="57741" y="4644"/>
                    <a:pt x="57007" y="3743"/>
                  </a:cubicBezTo>
                  <a:cubicBezTo>
                    <a:pt x="56107" y="2642"/>
                    <a:pt x="54305" y="874"/>
                    <a:pt x="52004" y="307"/>
                  </a:cubicBezTo>
                  <a:cubicBezTo>
                    <a:pt x="51666" y="235"/>
                    <a:pt x="51325" y="199"/>
                    <a:pt x="50988" y="199"/>
                  </a:cubicBezTo>
                  <a:cubicBezTo>
                    <a:pt x="49928" y="199"/>
                    <a:pt x="48895" y="550"/>
                    <a:pt x="48034" y="1208"/>
                  </a:cubicBezTo>
                  <a:cubicBezTo>
                    <a:pt x="47234" y="1041"/>
                    <a:pt x="46400" y="941"/>
                    <a:pt x="45533" y="874"/>
                  </a:cubicBezTo>
                  <a:cubicBezTo>
                    <a:pt x="45395" y="859"/>
                    <a:pt x="45261" y="851"/>
                    <a:pt x="45129" y="851"/>
                  </a:cubicBezTo>
                  <a:cubicBezTo>
                    <a:pt x="43564" y="851"/>
                    <a:pt x="42357" y="1964"/>
                    <a:pt x="40696" y="4610"/>
                  </a:cubicBezTo>
                  <a:cubicBezTo>
                    <a:pt x="38894" y="7479"/>
                    <a:pt x="36026" y="13050"/>
                    <a:pt x="36026" y="13050"/>
                  </a:cubicBezTo>
                  <a:cubicBezTo>
                    <a:pt x="36026" y="13050"/>
                    <a:pt x="36760" y="7846"/>
                    <a:pt x="36760" y="5678"/>
                  </a:cubicBezTo>
                  <a:cubicBezTo>
                    <a:pt x="36760" y="3543"/>
                    <a:pt x="36926" y="1208"/>
                    <a:pt x="36026" y="307"/>
                  </a:cubicBezTo>
                  <a:cubicBezTo>
                    <a:pt x="35822" y="103"/>
                    <a:pt x="35620" y="0"/>
                    <a:pt x="35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7"/>
            <p:cNvSpPr/>
            <p:nvPr/>
          </p:nvSpPr>
          <p:spPr>
            <a:xfrm>
              <a:off x="4775775" y="3153325"/>
              <a:ext cx="1702900" cy="1959750"/>
            </a:xfrm>
            <a:custGeom>
              <a:avLst/>
              <a:gdLst/>
              <a:ahLst/>
              <a:cxnLst/>
              <a:rect l="l" t="t" r="r" b="b"/>
              <a:pathLst>
                <a:path w="68116" h="78390" fill="none" extrusionOk="0">
                  <a:moveTo>
                    <a:pt x="23283" y="78390"/>
                  </a:moveTo>
                  <a:cubicBezTo>
                    <a:pt x="23283" y="78390"/>
                    <a:pt x="32623" y="58843"/>
                    <a:pt x="34058" y="55107"/>
                  </a:cubicBezTo>
                  <a:cubicBezTo>
                    <a:pt x="35492" y="51337"/>
                    <a:pt x="55573" y="41830"/>
                    <a:pt x="56640" y="40029"/>
                  </a:cubicBezTo>
                  <a:cubicBezTo>
                    <a:pt x="57708" y="38194"/>
                    <a:pt x="59142" y="32657"/>
                    <a:pt x="60243" y="30322"/>
                  </a:cubicBezTo>
                  <a:cubicBezTo>
                    <a:pt x="61310" y="27987"/>
                    <a:pt x="60410" y="27087"/>
                    <a:pt x="61144" y="25118"/>
                  </a:cubicBezTo>
                  <a:cubicBezTo>
                    <a:pt x="61844" y="23150"/>
                    <a:pt x="63112" y="20815"/>
                    <a:pt x="61310" y="20815"/>
                  </a:cubicBezTo>
                  <a:cubicBezTo>
                    <a:pt x="59509" y="20815"/>
                    <a:pt x="57174" y="22783"/>
                    <a:pt x="56274" y="26019"/>
                  </a:cubicBezTo>
                  <a:cubicBezTo>
                    <a:pt x="55373" y="29255"/>
                    <a:pt x="51804" y="31957"/>
                    <a:pt x="51804" y="31957"/>
                  </a:cubicBezTo>
                  <a:lnTo>
                    <a:pt x="51970" y="29788"/>
                  </a:lnTo>
                  <a:cubicBezTo>
                    <a:pt x="52171" y="27620"/>
                    <a:pt x="54305" y="21015"/>
                    <a:pt x="55206" y="19581"/>
                  </a:cubicBezTo>
                  <a:cubicBezTo>
                    <a:pt x="56107" y="18147"/>
                    <a:pt x="61477" y="12409"/>
                    <a:pt x="62211" y="12209"/>
                  </a:cubicBezTo>
                  <a:cubicBezTo>
                    <a:pt x="62912" y="12042"/>
                    <a:pt x="64546" y="13644"/>
                    <a:pt x="66147" y="13644"/>
                  </a:cubicBezTo>
                  <a:cubicBezTo>
                    <a:pt x="67748" y="13644"/>
                    <a:pt x="68115" y="12409"/>
                    <a:pt x="67215" y="11675"/>
                  </a:cubicBezTo>
                  <a:cubicBezTo>
                    <a:pt x="66314" y="10942"/>
                    <a:pt x="65614" y="8640"/>
                    <a:pt x="63479" y="7206"/>
                  </a:cubicBezTo>
                  <a:cubicBezTo>
                    <a:pt x="61344" y="5771"/>
                    <a:pt x="58975" y="7206"/>
                    <a:pt x="58975" y="7206"/>
                  </a:cubicBezTo>
                  <a:cubicBezTo>
                    <a:pt x="58375" y="6205"/>
                    <a:pt x="57741" y="5238"/>
                    <a:pt x="57007" y="4337"/>
                  </a:cubicBezTo>
                  <a:cubicBezTo>
                    <a:pt x="56107" y="3236"/>
                    <a:pt x="54305" y="1468"/>
                    <a:pt x="52004" y="901"/>
                  </a:cubicBezTo>
                  <a:cubicBezTo>
                    <a:pt x="50603" y="601"/>
                    <a:pt x="49168" y="934"/>
                    <a:pt x="48034" y="1802"/>
                  </a:cubicBezTo>
                  <a:cubicBezTo>
                    <a:pt x="47234" y="1635"/>
                    <a:pt x="46400" y="1535"/>
                    <a:pt x="45533" y="1468"/>
                  </a:cubicBezTo>
                  <a:cubicBezTo>
                    <a:pt x="43765" y="1268"/>
                    <a:pt x="42497" y="2335"/>
                    <a:pt x="40696" y="5204"/>
                  </a:cubicBezTo>
                  <a:cubicBezTo>
                    <a:pt x="38894" y="8073"/>
                    <a:pt x="36026" y="13644"/>
                    <a:pt x="36026" y="13644"/>
                  </a:cubicBezTo>
                  <a:cubicBezTo>
                    <a:pt x="36026" y="13644"/>
                    <a:pt x="36760" y="8440"/>
                    <a:pt x="36760" y="6272"/>
                  </a:cubicBezTo>
                  <a:cubicBezTo>
                    <a:pt x="36760" y="4137"/>
                    <a:pt x="36926" y="1802"/>
                    <a:pt x="36026" y="901"/>
                  </a:cubicBezTo>
                  <a:cubicBezTo>
                    <a:pt x="35125" y="0"/>
                    <a:pt x="34258" y="1068"/>
                    <a:pt x="33891" y="4304"/>
                  </a:cubicBezTo>
                  <a:cubicBezTo>
                    <a:pt x="33524" y="7539"/>
                    <a:pt x="29388" y="18847"/>
                    <a:pt x="28887" y="21883"/>
                  </a:cubicBezTo>
                  <a:cubicBezTo>
                    <a:pt x="28354" y="24918"/>
                    <a:pt x="22616" y="41797"/>
                    <a:pt x="19547" y="46100"/>
                  </a:cubicBezTo>
                  <a:cubicBezTo>
                    <a:pt x="16512" y="50403"/>
                    <a:pt x="0" y="69217"/>
                    <a:pt x="0" y="69217"/>
                  </a:cubicBezTo>
                  <a:moveTo>
                    <a:pt x="49102" y="14911"/>
                  </a:moveTo>
                  <a:cubicBezTo>
                    <a:pt x="49102" y="14911"/>
                    <a:pt x="51604" y="7739"/>
                    <a:pt x="52337" y="7739"/>
                  </a:cubicBezTo>
                  <a:cubicBezTo>
                    <a:pt x="53071" y="7739"/>
                    <a:pt x="55740" y="9707"/>
                    <a:pt x="55740" y="9707"/>
                  </a:cubicBez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67"/>
            <p:cNvSpPr/>
            <p:nvPr/>
          </p:nvSpPr>
          <p:spPr>
            <a:xfrm>
              <a:off x="5093875" y="3570325"/>
              <a:ext cx="1095425" cy="1020000"/>
            </a:xfrm>
            <a:custGeom>
              <a:avLst/>
              <a:gdLst/>
              <a:ahLst/>
              <a:cxnLst/>
              <a:rect l="l" t="t" r="r" b="b"/>
              <a:pathLst>
                <a:path w="43817" h="40800" extrusionOk="0">
                  <a:moveTo>
                    <a:pt x="26828" y="0"/>
                  </a:moveTo>
                  <a:cubicBezTo>
                    <a:pt x="26418" y="0"/>
                    <a:pt x="25943" y="77"/>
                    <a:pt x="25403" y="233"/>
                  </a:cubicBezTo>
                  <a:cubicBezTo>
                    <a:pt x="22768" y="966"/>
                    <a:pt x="23335" y="3602"/>
                    <a:pt x="23335" y="3602"/>
                  </a:cubicBezTo>
                  <a:cubicBezTo>
                    <a:pt x="22735" y="2868"/>
                    <a:pt x="22434" y="1934"/>
                    <a:pt x="22401" y="966"/>
                  </a:cubicBezTo>
                  <a:cubicBezTo>
                    <a:pt x="22401" y="525"/>
                    <a:pt x="22185" y="369"/>
                    <a:pt x="21879" y="369"/>
                  </a:cubicBezTo>
                  <a:cubicBezTo>
                    <a:pt x="21146" y="369"/>
                    <a:pt x="19899" y="1267"/>
                    <a:pt x="19899" y="1267"/>
                  </a:cubicBezTo>
                  <a:cubicBezTo>
                    <a:pt x="19899" y="1267"/>
                    <a:pt x="19260" y="266"/>
                    <a:pt x="18751" y="266"/>
                  </a:cubicBezTo>
                  <a:cubicBezTo>
                    <a:pt x="18534" y="266"/>
                    <a:pt x="18341" y="448"/>
                    <a:pt x="18231" y="966"/>
                  </a:cubicBezTo>
                  <a:cubicBezTo>
                    <a:pt x="17731" y="3435"/>
                    <a:pt x="14696" y="13008"/>
                    <a:pt x="14696" y="13008"/>
                  </a:cubicBezTo>
                  <a:cubicBezTo>
                    <a:pt x="14696" y="13008"/>
                    <a:pt x="12094" y="20347"/>
                    <a:pt x="9258" y="26718"/>
                  </a:cubicBezTo>
                  <a:cubicBezTo>
                    <a:pt x="6456" y="33089"/>
                    <a:pt x="1553" y="36659"/>
                    <a:pt x="252" y="38927"/>
                  </a:cubicBezTo>
                  <a:cubicBezTo>
                    <a:pt x="28" y="39302"/>
                    <a:pt x="0" y="39460"/>
                    <a:pt x="135" y="39460"/>
                  </a:cubicBezTo>
                  <a:cubicBezTo>
                    <a:pt x="804" y="39460"/>
                    <a:pt x="5473" y="35568"/>
                    <a:pt x="10026" y="34957"/>
                  </a:cubicBezTo>
                  <a:cubicBezTo>
                    <a:pt x="10305" y="34920"/>
                    <a:pt x="10576" y="34902"/>
                    <a:pt x="10837" y="34902"/>
                  </a:cubicBezTo>
                  <a:cubicBezTo>
                    <a:pt x="15579" y="34902"/>
                    <a:pt x="17335" y="40799"/>
                    <a:pt x="18415" y="40799"/>
                  </a:cubicBezTo>
                  <a:cubicBezTo>
                    <a:pt x="18432" y="40799"/>
                    <a:pt x="18448" y="40798"/>
                    <a:pt x="18465" y="40795"/>
                  </a:cubicBezTo>
                  <a:cubicBezTo>
                    <a:pt x="19599" y="40628"/>
                    <a:pt x="20733" y="38560"/>
                    <a:pt x="22401" y="35191"/>
                  </a:cubicBezTo>
                  <a:cubicBezTo>
                    <a:pt x="24102" y="31788"/>
                    <a:pt x="34443" y="28953"/>
                    <a:pt x="38379" y="25584"/>
                  </a:cubicBezTo>
                  <a:cubicBezTo>
                    <a:pt x="42315" y="22215"/>
                    <a:pt x="43816" y="22215"/>
                    <a:pt x="43083" y="19380"/>
                  </a:cubicBezTo>
                  <a:cubicBezTo>
                    <a:pt x="42894" y="18691"/>
                    <a:pt x="42502" y="18432"/>
                    <a:pt x="42008" y="18432"/>
                  </a:cubicBezTo>
                  <a:cubicBezTo>
                    <a:pt x="40489" y="18432"/>
                    <a:pt x="37999" y="20881"/>
                    <a:pt x="37445" y="20881"/>
                  </a:cubicBezTo>
                  <a:cubicBezTo>
                    <a:pt x="36678" y="20881"/>
                    <a:pt x="35944" y="17145"/>
                    <a:pt x="35944" y="13008"/>
                  </a:cubicBezTo>
                  <a:cubicBezTo>
                    <a:pt x="35944" y="8872"/>
                    <a:pt x="36878" y="6437"/>
                    <a:pt x="37445" y="3602"/>
                  </a:cubicBezTo>
                  <a:cubicBezTo>
                    <a:pt x="37861" y="1545"/>
                    <a:pt x="36948" y="279"/>
                    <a:pt x="35099" y="279"/>
                  </a:cubicBezTo>
                  <a:cubicBezTo>
                    <a:pt x="34430" y="279"/>
                    <a:pt x="33638" y="445"/>
                    <a:pt x="32742" y="800"/>
                  </a:cubicBezTo>
                  <a:cubicBezTo>
                    <a:pt x="29373" y="2101"/>
                    <a:pt x="30107" y="4002"/>
                    <a:pt x="29540" y="4736"/>
                  </a:cubicBezTo>
                  <a:cubicBezTo>
                    <a:pt x="29257" y="5118"/>
                    <a:pt x="28884" y="5582"/>
                    <a:pt x="28650" y="5582"/>
                  </a:cubicBezTo>
                  <a:cubicBezTo>
                    <a:pt x="28415" y="5582"/>
                    <a:pt x="28321" y="5109"/>
                    <a:pt x="28606" y="3602"/>
                  </a:cubicBezTo>
                  <a:cubicBezTo>
                    <a:pt x="29058" y="1206"/>
                    <a:pt x="28449" y="0"/>
                    <a:pt x="26828" y="0"/>
                  </a:cubicBezTo>
                  <a:close/>
                </a:path>
              </a:pathLst>
            </a:custGeom>
            <a:solidFill>
              <a:srgbClr val="E94444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6"/>
          <p:cNvSpPr txBox="1">
            <a:spLocks noGrp="1"/>
          </p:cNvSpPr>
          <p:nvPr>
            <p:ph type="title"/>
          </p:nvPr>
        </p:nvSpPr>
        <p:spPr>
          <a:xfrm>
            <a:off x="720000" y="1051845"/>
            <a:ext cx="4294800" cy="7612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Soluções atuais</a:t>
            </a:r>
            <a:endParaRPr dirty="0"/>
          </a:p>
        </p:txBody>
      </p:sp>
      <p:sp>
        <p:nvSpPr>
          <p:cNvPr id="661" name="Google Shape;661;p36"/>
          <p:cNvSpPr txBox="1">
            <a:spLocks noGrp="1"/>
          </p:cNvSpPr>
          <p:nvPr>
            <p:ph type="body" idx="1"/>
          </p:nvPr>
        </p:nvSpPr>
        <p:spPr>
          <a:xfrm>
            <a:off x="726330" y="2205886"/>
            <a:ext cx="4117800" cy="22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dk1"/>
                </a:solidFill>
              </a:rPr>
              <a:t>Atualmente existem soluções muito superficiais sobre a gestão de projetos, que na qual estas vêm sempre associadas aos seguintes módulos:</a:t>
            </a:r>
          </a:p>
          <a:p>
            <a:pPr marL="285750" indent="-285750" algn="just"/>
            <a:r>
              <a:rPr lang="pt-PT" dirty="0">
                <a:solidFill>
                  <a:schemeClr val="dk1"/>
                </a:solidFill>
              </a:rPr>
              <a:t>Negociação</a:t>
            </a:r>
          </a:p>
          <a:p>
            <a:pPr marL="285750" indent="-285750" algn="just"/>
            <a:r>
              <a:rPr lang="pt-PT" dirty="0">
                <a:solidFill>
                  <a:schemeClr val="dk1"/>
                </a:solidFill>
              </a:rPr>
              <a:t>Orçamentação</a:t>
            </a:r>
          </a:p>
          <a:p>
            <a:pPr marL="285750" indent="-285750" algn="just"/>
            <a:r>
              <a:rPr lang="pt-PT" dirty="0">
                <a:solidFill>
                  <a:schemeClr val="dk1"/>
                </a:solidFill>
              </a:rPr>
              <a:t>Concursos</a:t>
            </a:r>
          </a:p>
          <a:p>
            <a:pPr marL="285750" indent="-285750" algn="just"/>
            <a:r>
              <a:rPr lang="pt-PT" dirty="0">
                <a:solidFill>
                  <a:schemeClr val="dk1"/>
                </a:solidFill>
              </a:rPr>
              <a:t>Adjudicação</a:t>
            </a:r>
          </a:p>
          <a:p>
            <a:pPr marL="285750" indent="-285750" algn="just"/>
            <a:r>
              <a:rPr lang="pt-PT" dirty="0">
                <a:solidFill>
                  <a:schemeClr val="dk1"/>
                </a:solidFill>
              </a:rPr>
              <a:t>Stock</a:t>
            </a:r>
          </a:p>
          <a:p>
            <a:pPr marL="285750" indent="-285750" algn="just"/>
            <a:r>
              <a:rPr lang="pt-PT" dirty="0">
                <a:solidFill>
                  <a:schemeClr val="dk1"/>
                </a:solidFill>
              </a:rPr>
              <a:t>Revisão de preços</a:t>
            </a:r>
          </a:p>
          <a:p>
            <a:pPr marL="285750" indent="-285750" algn="just"/>
            <a:r>
              <a:rPr lang="pt-PT" dirty="0">
                <a:solidFill>
                  <a:schemeClr val="dk1"/>
                </a:solidFill>
              </a:rPr>
              <a:t>Planos de manutenção</a:t>
            </a:r>
          </a:p>
          <a:p>
            <a:pPr marL="285750" indent="-285750" algn="just"/>
            <a:r>
              <a:rPr lang="pt-PT" dirty="0">
                <a:solidFill>
                  <a:schemeClr val="dk1"/>
                </a:solidFill>
              </a:rPr>
              <a:t>Recursos humanos</a:t>
            </a:r>
          </a:p>
          <a:p>
            <a:pPr marL="285750" indent="-285750" algn="just"/>
            <a:r>
              <a:rPr lang="pt-PT" dirty="0">
                <a:solidFill>
                  <a:schemeClr val="dk1"/>
                </a:solidFill>
              </a:rPr>
              <a:t>Entre outros…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725" name="Google Shape;725;p36"/>
          <p:cNvCxnSpPr/>
          <p:nvPr/>
        </p:nvCxnSpPr>
        <p:spPr>
          <a:xfrm>
            <a:off x="533400" y="803800"/>
            <a:ext cx="0" cy="1257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E46FC25F-F6A3-3804-AD44-BB14983817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1399" y="3465908"/>
            <a:ext cx="1318992" cy="51550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B95FA41-9DF0-B8DD-C657-82472895C2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3739" y="3492890"/>
            <a:ext cx="1947258" cy="40316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498829C-447F-F5B1-4F28-98C92CF7B6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4581" y="2246362"/>
            <a:ext cx="1505573" cy="68048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BB8E77B-19A7-E1ED-EE07-A06E9D3775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2225" y="1902557"/>
            <a:ext cx="1890887" cy="130630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9"/>
          <p:cNvSpPr txBox="1">
            <a:spLocks noGrp="1"/>
          </p:cNvSpPr>
          <p:nvPr>
            <p:ph type="title"/>
          </p:nvPr>
        </p:nvSpPr>
        <p:spPr>
          <a:xfrm>
            <a:off x="720000" y="124017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SAGE</a:t>
            </a:r>
            <a:endParaRPr dirty="0"/>
          </a:p>
        </p:txBody>
      </p:sp>
      <p:cxnSp>
        <p:nvCxnSpPr>
          <p:cNvPr id="865" name="Google Shape;865;p39"/>
          <p:cNvCxnSpPr/>
          <p:nvPr/>
        </p:nvCxnSpPr>
        <p:spPr>
          <a:xfrm>
            <a:off x="15811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6" name="Google Shape;866;p39"/>
          <p:cNvCxnSpPr/>
          <p:nvPr/>
        </p:nvCxnSpPr>
        <p:spPr>
          <a:xfrm>
            <a:off x="75628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159;p47">
            <a:extLst>
              <a:ext uri="{FF2B5EF4-FFF2-40B4-BE49-F238E27FC236}">
                <a16:creationId xmlns:a16="http://schemas.microsoft.com/office/drawing/2014/main" id="{195B4163-D584-CBF3-7896-48FAFB031E17}"/>
              </a:ext>
            </a:extLst>
          </p:cNvPr>
          <p:cNvSpPr txBox="1">
            <a:spLocks/>
          </p:cNvSpPr>
          <p:nvPr/>
        </p:nvSpPr>
        <p:spPr>
          <a:xfrm>
            <a:off x="2501133" y="2239175"/>
            <a:ext cx="4141734" cy="17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13400" b="0" i="0" u="none" strike="noStrike" cap="none">
                <a:solidFill>
                  <a:srgbClr val="10112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1600" dirty="0">
                <a:solidFill>
                  <a:schemeClr val="dk1"/>
                </a:solidFill>
              </a:rPr>
              <a:t>180€</a:t>
            </a:r>
            <a:r>
              <a:rPr lang="en" sz="4000" dirty="0">
                <a:solidFill>
                  <a:schemeClr val="dk1"/>
                </a:solidFill>
              </a:rPr>
              <a:t>/mÊs</a:t>
            </a:r>
            <a:endParaRPr lang="en" sz="116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5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BC6DAFBE-B750-CD2C-B19F-CC45BB94292D}"/>
              </a:ext>
            </a:extLst>
          </p:cNvPr>
          <p:cNvSpPr txBox="1"/>
          <p:nvPr/>
        </p:nvSpPr>
        <p:spPr>
          <a:xfrm>
            <a:off x="3286346" y="1463754"/>
            <a:ext cx="2571307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3800" dirty="0"/>
              <a:t>🤢</a:t>
            </a:r>
          </a:p>
        </p:txBody>
      </p:sp>
    </p:spTree>
    <p:extLst>
      <p:ext uri="{BB962C8B-B14F-4D97-AF65-F5344CB8AC3E}">
        <p14:creationId xmlns:p14="http://schemas.microsoft.com/office/powerpoint/2010/main" val="2836043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9"/>
          <p:cNvSpPr txBox="1">
            <a:spLocks noGrp="1"/>
          </p:cNvSpPr>
          <p:nvPr>
            <p:ph type="title"/>
          </p:nvPr>
        </p:nvSpPr>
        <p:spPr>
          <a:xfrm>
            <a:off x="720000" y="124017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PRIMAVERA</a:t>
            </a:r>
            <a:endParaRPr dirty="0"/>
          </a:p>
        </p:txBody>
      </p:sp>
      <p:cxnSp>
        <p:nvCxnSpPr>
          <p:cNvPr id="865" name="Google Shape;865;p39"/>
          <p:cNvCxnSpPr/>
          <p:nvPr/>
        </p:nvCxnSpPr>
        <p:spPr>
          <a:xfrm>
            <a:off x="15811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6" name="Google Shape;866;p39"/>
          <p:cNvCxnSpPr/>
          <p:nvPr/>
        </p:nvCxnSpPr>
        <p:spPr>
          <a:xfrm>
            <a:off x="75628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159;p47">
            <a:extLst>
              <a:ext uri="{FF2B5EF4-FFF2-40B4-BE49-F238E27FC236}">
                <a16:creationId xmlns:a16="http://schemas.microsoft.com/office/drawing/2014/main" id="{195B4163-D584-CBF3-7896-48FAFB031E17}"/>
              </a:ext>
            </a:extLst>
          </p:cNvPr>
          <p:cNvSpPr txBox="1">
            <a:spLocks/>
          </p:cNvSpPr>
          <p:nvPr/>
        </p:nvSpPr>
        <p:spPr>
          <a:xfrm>
            <a:off x="2501133" y="2239175"/>
            <a:ext cx="4141734" cy="17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13400" b="0" i="0" u="none" strike="noStrike" cap="none">
                <a:solidFill>
                  <a:srgbClr val="10112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1600" dirty="0">
                <a:solidFill>
                  <a:schemeClr val="dk1"/>
                </a:solidFill>
              </a:rPr>
              <a:t>220€</a:t>
            </a:r>
            <a:r>
              <a:rPr lang="en" sz="4000" dirty="0">
                <a:solidFill>
                  <a:schemeClr val="dk1"/>
                </a:solidFill>
              </a:rPr>
              <a:t>/mÊs</a:t>
            </a:r>
          </a:p>
        </p:txBody>
      </p:sp>
    </p:spTree>
    <p:extLst>
      <p:ext uri="{BB962C8B-B14F-4D97-AF65-F5344CB8AC3E}">
        <p14:creationId xmlns:p14="http://schemas.microsoft.com/office/powerpoint/2010/main" val="3711951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BC6DAFBE-B750-CD2C-B19F-CC45BB94292D}"/>
              </a:ext>
            </a:extLst>
          </p:cNvPr>
          <p:cNvSpPr txBox="1"/>
          <p:nvPr/>
        </p:nvSpPr>
        <p:spPr>
          <a:xfrm>
            <a:off x="2818513" y="1248311"/>
            <a:ext cx="2571307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6600" dirty="0"/>
              <a:t>🤒</a:t>
            </a:r>
            <a:endParaRPr lang="pt-PT" sz="23900" dirty="0"/>
          </a:p>
        </p:txBody>
      </p:sp>
    </p:spTree>
    <p:extLst>
      <p:ext uri="{BB962C8B-B14F-4D97-AF65-F5344CB8AC3E}">
        <p14:creationId xmlns:p14="http://schemas.microsoft.com/office/powerpoint/2010/main" val="274728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9"/>
          <p:cNvSpPr txBox="1">
            <a:spLocks noGrp="1"/>
          </p:cNvSpPr>
          <p:nvPr>
            <p:ph type="title"/>
          </p:nvPr>
        </p:nvSpPr>
        <p:spPr>
          <a:xfrm>
            <a:off x="720000" y="124017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PHC</a:t>
            </a:r>
            <a:endParaRPr dirty="0"/>
          </a:p>
        </p:txBody>
      </p:sp>
      <p:cxnSp>
        <p:nvCxnSpPr>
          <p:cNvPr id="865" name="Google Shape;865;p39"/>
          <p:cNvCxnSpPr/>
          <p:nvPr/>
        </p:nvCxnSpPr>
        <p:spPr>
          <a:xfrm>
            <a:off x="15811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6" name="Google Shape;866;p39"/>
          <p:cNvCxnSpPr/>
          <p:nvPr/>
        </p:nvCxnSpPr>
        <p:spPr>
          <a:xfrm>
            <a:off x="7562850" y="1397375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159;p47">
            <a:extLst>
              <a:ext uri="{FF2B5EF4-FFF2-40B4-BE49-F238E27FC236}">
                <a16:creationId xmlns:a16="http://schemas.microsoft.com/office/drawing/2014/main" id="{195B4163-D584-CBF3-7896-48FAFB031E17}"/>
              </a:ext>
            </a:extLst>
          </p:cNvPr>
          <p:cNvSpPr txBox="1">
            <a:spLocks/>
          </p:cNvSpPr>
          <p:nvPr/>
        </p:nvSpPr>
        <p:spPr>
          <a:xfrm>
            <a:off x="2501133" y="2239175"/>
            <a:ext cx="4141734" cy="17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13400" b="0" i="0" u="none" strike="noStrike" cap="none">
                <a:solidFill>
                  <a:srgbClr val="10112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Bebas Neue"/>
              <a:buNone/>
              <a:defRPr sz="9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" sz="11600" dirty="0">
                <a:solidFill>
                  <a:schemeClr val="dk1"/>
                </a:solidFill>
              </a:rPr>
              <a:t>380€</a:t>
            </a:r>
            <a:r>
              <a:rPr lang="en" sz="4000" dirty="0">
                <a:solidFill>
                  <a:schemeClr val="dk1"/>
                </a:solidFill>
              </a:rPr>
              <a:t>/mÊs</a:t>
            </a:r>
          </a:p>
        </p:txBody>
      </p:sp>
    </p:spTree>
    <p:extLst>
      <p:ext uri="{BB962C8B-B14F-4D97-AF65-F5344CB8AC3E}">
        <p14:creationId xmlns:p14="http://schemas.microsoft.com/office/powerpoint/2010/main" val="30480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BC6DAFBE-B750-CD2C-B19F-CC45BB94292D}"/>
              </a:ext>
            </a:extLst>
          </p:cNvPr>
          <p:cNvSpPr txBox="1"/>
          <p:nvPr/>
        </p:nvSpPr>
        <p:spPr>
          <a:xfrm>
            <a:off x="2740541" y="1248311"/>
            <a:ext cx="1831459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6600" dirty="0"/>
              <a:t>😨</a:t>
            </a:r>
            <a:endParaRPr lang="pt-PT" sz="41300" dirty="0"/>
          </a:p>
        </p:txBody>
      </p:sp>
    </p:spTree>
    <p:extLst>
      <p:ext uri="{BB962C8B-B14F-4D97-AF65-F5344CB8AC3E}">
        <p14:creationId xmlns:p14="http://schemas.microsoft.com/office/powerpoint/2010/main" val="4016181610"/>
      </p:ext>
    </p:extLst>
  </p:cSld>
  <p:clrMapOvr>
    <a:masterClrMapping/>
  </p:clrMapOvr>
</p:sld>
</file>

<file path=ppt/theme/theme1.xml><?xml version="1.0" encoding="utf-8"?>
<a:theme xmlns:a="http://schemas.openxmlformats.org/drawingml/2006/main" name="Online Shop Warehouse Management by Slidesgo">
  <a:themeElements>
    <a:clrScheme name="Simple Light">
      <a:dk1>
        <a:srgbClr val="191919"/>
      </a:dk1>
      <a:lt1>
        <a:srgbClr val="FFFFFF"/>
      </a:lt1>
      <a:dk2>
        <a:srgbClr val="BBBBBB"/>
      </a:dk2>
      <a:lt2>
        <a:srgbClr val="E94444"/>
      </a:lt2>
      <a:accent1>
        <a:srgbClr val="7A7A7A"/>
      </a:accent1>
      <a:accent2>
        <a:srgbClr val="77222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289</Words>
  <Application>Microsoft Office PowerPoint</Application>
  <PresentationFormat>Apresentação no Ecrã (16:9)</PresentationFormat>
  <Paragraphs>86</Paragraphs>
  <Slides>25</Slides>
  <Notes>25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25</vt:i4>
      </vt:variant>
    </vt:vector>
  </HeadingPairs>
  <TitlesOfParts>
    <vt:vector size="30" baseType="lpstr">
      <vt:lpstr>Bebas Neue</vt:lpstr>
      <vt:lpstr>Lato</vt:lpstr>
      <vt:lpstr>Arial</vt:lpstr>
      <vt:lpstr>Anaheim</vt:lpstr>
      <vt:lpstr>Online Shop Warehouse Management by Slidesgo</vt:lpstr>
      <vt:lpstr>1,316,000</vt:lpstr>
      <vt:lpstr>Vida real…</vt:lpstr>
      <vt:lpstr>Soluções atuais</vt:lpstr>
      <vt:lpstr>SAGE</vt:lpstr>
      <vt:lpstr>Apresentação do PowerPoint</vt:lpstr>
      <vt:lpstr>PRIMAVERA</vt:lpstr>
      <vt:lpstr>Apresentação do PowerPoint</vt:lpstr>
      <vt:lpstr>PHC</vt:lpstr>
      <vt:lpstr>Apresentação do PowerPoint</vt:lpstr>
      <vt:lpstr>TOCONLINE | E-FATURA</vt:lpstr>
      <vt:lpstr>Apresentação do PowerPoint</vt:lpstr>
      <vt:lpstr>…Características…</vt:lpstr>
      <vt:lpstr>…E agora?</vt:lpstr>
      <vt:lpstr>Easy management Gestão de Projetos</vt:lpstr>
      <vt:lpstr>A Nossa ideia</vt:lpstr>
      <vt:lpstr>funcionalidades</vt:lpstr>
      <vt:lpstr>Criação do projeto</vt:lpstr>
      <vt:lpstr>Orçamentação do projeto</vt:lpstr>
      <vt:lpstr>Orçamento enviado por email</vt:lpstr>
      <vt:lpstr>Aprovação ou rejeição do projeto</vt:lpstr>
      <vt:lpstr>Dashboard do projeto</vt:lpstr>
      <vt:lpstr>Entrega de material ao cliente</vt:lpstr>
      <vt:lpstr>STOCK Atual</vt:lpstr>
      <vt:lpstr>Modelo de negócio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 management Gestão de Projetos</dc:title>
  <dc:creator>Leandro</dc:creator>
  <cp:lastModifiedBy>Luis Silva</cp:lastModifiedBy>
  <cp:revision>10</cp:revision>
  <dcterms:modified xsi:type="dcterms:W3CDTF">2023-02-01T23:09:22Z</dcterms:modified>
</cp:coreProperties>
</file>